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60" r:id="rId1"/>
  </p:sldMasterIdLst>
  <p:notesMasterIdLst>
    <p:notesMasterId r:id="rId15"/>
  </p:notesMasterIdLst>
  <p:sldIdLst>
    <p:sldId id="256" r:id="rId2"/>
    <p:sldId id="257" r:id="rId3"/>
    <p:sldId id="261" r:id="rId4"/>
    <p:sldId id="263" r:id="rId5"/>
    <p:sldId id="292" r:id="rId6"/>
    <p:sldId id="295" r:id="rId7"/>
    <p:sldId id="267" r:id="rId8"/>
    <p:sldId id="298" r:id="rId9"/>
    <p:sldId id="299" r:id="rId10"/>
    <p:sldId id="300" r:id="rId11"/>
    <p:sldId id="301" r:id="rId12"/>
    <p:sldId id="302" r:id="rId13"/>
    <p:sldId id="266" r:id="rId14"/>
  </p:sldIdLst>
  <p:sldSz cx="9144000" cy="5143500" type="screen16x9"/>
  <p:notesSz cx="6858000" cy="9144000"/>
  <p:embeddedFontLst>
    <p:embeddedFont>
      <p:font typeface="Barlow" pitchFamily="2" charset="77"/>
      <p:regular r:id="rId16"/>
      <p:bold r:id="rId17"/>
      <p:italic r:id="rId18"/>
      <p:boldItalic r:id="rId19"/>
    </p:embeddedFont>
    <p:embeddedFont>
      <p:font typeface="Calibri" panose="020F0502020204030204" pitchFamily="34" charset="0"/>
      <p:regular r:id="rId20"/>
      <p:bold r:id="rId21"/>
      <p:italic r:id="rId22"/>
      <p:boldItalic r:id="rId2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18E7EF0-30BA-47A9-9E73-536E6FB35545}">
  <a:tblStyle styleId="{918E7EF0-30BA-47A9-9E73-536E6FB35545}"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2FAFD12A-2A65-4255-B111-476A2ECDBF96}"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307"/>
    <p:restoredTop sz="94737"/>
  </p:normalViewPr>
  <p:slideViewPr>
    <p:cSldViewPr snapToGrid="0">
      <p:cViewPr varScale="1">
        <p:scale>
          <a:sx n="117" d="100"/>
          <a:sy n="117" d="100"/>
        </p:scale>
        <p:origin x="168" y="18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nl-NL" dirty="0"/>
              <a:t>Welkom bij mijn presentatie over mijn Proeve van Bekwaamheid. Mijn naam is Philip Klok en ik studeer bij ROC Ter AA in Helmond en ik zit bij de opleiding Software Development.</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9"/>
        <p:cNvGrpSpPr/>
        <p:nvPr/>
      </p:nvGrpSpPr>
      <p:grpSpPr>
        <a:xfrm>
          <a:off x="0" y="0"/>
          <a:ext cx="0" cy="0"/>
          <a:chOff x="0" y="0"/>
          <a:chExt cx="0" cy="0"/>
        </a:xfrm>
      </p:grpSpPr>
      <p:sp>
        <p:nvSpPr>
          <p:cNvPr id="1020" name="Google Shape;1020;g77b44e09f9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1" name="Google Shape;1021;g77b44e09f9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nl-NL" dirty="0"/>
              <a:t>B1-K1-W3, het realiseren van de software, wat ik jullie al heb laten zien is het formulier, dit proces hoort bij het maken van het project. Hierbij werk je alle user </a:t>
            </a:r>
            <a:r>
              <a:rPr lang="nl-NL" dirty="0" err="1"/>
              <a:t>stories</a:t>
            </a:r>
            <a:r>
              <a:rPr lang="nl-NL" dirty="0"/>
              <a:t> af op prioriteit. </a:t>
            </a:r>
            <a:endParaRPr dirty="0"/>
          </a:p>
        </p:txBody>
      </p:sp>
    </p:spTree>
    <p:extLst>
      <p:ext uri="{BB962C8B-B14F-4D97-AF65-F5344CB8AC3E}">
        <p14:creationId xmlns:p14="http://schemas.microsoft.com/office/powerpoint/2010/main" val="26582625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9"/>
        <p:cNvGrpSpPr/>
        <p:nvPr/>
      </p:nvGrpSpPr>
      <p:grpSpPr>
        <a:xfrm>
          <a:off x="0" y="0"/>
          <a:ext cx="0" cy="0"/>
          <a:chOff x="0" y="0"/>
          <a:chExt cx="0" cy="0"/>
        </a:xfrm>
      </p:grpSpPr>
      <p:sp>
        <p:nvSpPr>
          <p:cNvPr id="1020" name="Google Shape;1020;g77b44e09f9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1" name="Google Shape;1021;g77b44e09f9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nl-NL" dirty="0"/>
              <a:t>B1-K1-W4, het testen van het software. Hier zie je een testcase waarbij iedere functie wordt uitgelegd in een aantal vakken waarbij je erachter komt wat je nog mist in je functies. Vanuit de test cases wordt er een scrum methode in gezet, de scrum methode wordt gebruikt om een sprint </a:t>
            </a:r>
            <a:r>
              <a:rPr lang="nl-NL" dirty="0" err="1"/>
              <a:t>backlog</a:t>
            </a:r>
            <a:r>
              <a:rPr lang="nl-NL" dirty="0"/>
              <a:t> uit te voeren een sprint </a:t>
            </a:r>
            <a:r>
              <a:rPr lang="nl-NL" dirty="0" err="1"/>
              <a:t>backlog</a:t>
            </a:r>
            <a:r>
              <a:rPr lang="nl-NL" dirty="0"/>
              <a:t> is een reflectieproces om aanpassingen uit te beelden om een beter project te krijgen. En vanuit de sprint ga je alle functies na waarbij nodig is en beschrijf je wat er nodig is. </a:t>
            </a:r>
            <a:endParaRPr dirty="0"/>
          </a:p>
        </p:txBody>
      </p:sp>
    </p:spTree>
    <p:extLst>
      <p:ext uri="{BB962C8B-B14F-4D97-AF65-F5344CB8AC3E}">
        <p14:creationId xmlns:p14="http://schemas.microsoft.com/office/powerpoint/2010/main" val="18338259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9"/>
        <p:cNvGrpSpPr/>
        <p:nvPr/>
      </p:nvGrpSpPr>
      <p:grpSpPr>
        <a:xfrm>
          <a:off x="0" y="0"/>
          <a:ext cx="0" cy="0"/>
          <a:chOff x="0" y="0"/>
          <a:chExt cx="0" cy="0"/>
        </a:xfrm>
      </p:grpSpPr>
      <p:sp>
        <p:nvSpPr>
          <p:cNvPr id="1020" name="Google Shape;1020;g77b44e09f9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1" name="Google Shape;1021;g77b44e09f9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nl-NL" dirty="0"/>
              <a:t>B1-K1-W5, verbetervoorstellen uitvoeren. Verbetervoorstellen gebruik je na het testen van de software en pas je die toe in het project. Een voorbeeld hierbij is dat mijn code slordig eruit zag en aanpassingen gemaakt moest worden om het beter te kunnen lezen. </a:t>
            </a:r>
            <a:endParaRPr dirty="0"/>
          </a:p>
        </p:txBody>
      </p:sp>
    </p:spTree>
    <p:extLst>
      <p:ext uri="{BB962C8B-B14F-4D97-AF65-F5344CB8AC3E}">
        <p14:creationId xmlns:p14="http://schemas.microsoft.com/office/powerpoint/2010/main" val="3594488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35f391192_0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35f391192_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nl-NL" dirty="0"/>
              <a:t>Dit was mijn presentatie over mijn Proeve van Bekwaamheid, ik wil E-Expansion erg bedanken voor deze mooie mogelijkheid om mijn afstudeerstage hier </a:t>
            </a:r>
            <a:r>
              <a:rPr lang="nl-NL"/>
              <a:t>te mogen doen.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nl-NL" dirty="0"/>
              <a:t>In deze presentatie hebben we het over het stagebedrijf waar ik mijn Proeve van Bekwaamheid heb gelopen. Het examenopdracht wat ik heb uitgevoerd. De kerntaken en Werkprocessen, dan neem ik jullie mee in mijn proces van de examenperiode. Als laatste mijn dankwoord naar E-Expansion toe.</a:t>
            </a: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nl-NL" dirty="0"/>
              <a:t>Stagebedrijf. E-Expansion is het bedrijf waar ik stage loop. Wat doet het bedrijf? Het bedrijf maakt website designs en development voor de klanten. Ondersteund hosting, hosting is het huren van een stukje opslag op een server waarop de bestanden van je website zijn opgeslagen. Onderhoud, het zorgt ervoor dat je met de nieuwste features een goede, snelle en </a:t>
            </a:r>
            <a:r>
              <a:rPr lang="nl-NL" dirty="0" err="1"/>
              <a:t>effcïente</a:t>
            </a:r>
            <a:r>
              <a:rPr lang="nl-NL" dirty="0"/>
              <a:t> website tot je beschikking hebt. Marketing- en media strategieën spreekt eigenlijk wel voor zichzelf, het verbeteren van een </a:t>
            </a:r>
            <a:r>
              <a:rPr lang="nl-NL" dirty="0" err="1"/>
              <a:t>klants</a:t>
            </a:r>
            <a:r>
              <a:rPr lang="nl-NL" dirty="0"/>
              <a:t> bedrijf.</a:t>
            </a: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nl-NL" dirty="0"/>
              <a:t>Mijn examenopdracht heet Plaswekker </a:t>
            </a:r>
            <a:r>
              <a:rPr lang="nl-NL" dirty="0" err="1"/>
              <a:t>Vergelijker</a:t>
            </a:r>
            <a:r>
              <a:rPr lang="nl-NL" dirty="0"/>
              <a:t> </a:t>
            </a:r>
            <a:r>
              <a:rPr lang="nl-NL" dirty="0" err="1"/>
              <a:t>Redesign</a:t>
            </a:r>
            <a:r>
              <a:rPr lang="nl-NL" dirty="0"/>
              <a:t>. Dat betekent dat E-Expansion een website heeft een nieuwe, frisse uitstraling moet hebben om hun website geloofwaardiger overkomt met de bezoekers. Mijn gedeelte bij dit project was in een formulier maken, maar daar komen we later op terug.</a:t>
            </a: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9"/>
        <p:cNvGrpSpPr/>
        <p:nvPr/>
      </p:nvGrpSpPr>
      <p:grpSpPr>
        <a:xfrm>
          <a:off x="0" y="0"/>
          <a:ext cx="0" cy="0"/>
          <a:chOff x="0" y="0"/>
          <a:chExt cx="0" cy="0"/>
        </a:xfrm>
      </p:grpSpPr>
      <p:sp>
        <p:nvSpPr>
          <p:cNvPr id="1020" name="Google Shape;1020;g77b44e09f9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1" name="Google Shape;1021;g77b44e09f9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nl-NL" dirty="0"/>
              <a:t>De </a:t>
            </a:r>
            <a:r>
              <a:rPr lang="nl-NL" dirty="0" err="1"/>
              <a:t>redesign</a:t>
            </a:r>
            <a:r>
              <a:rPr lang="nl-NL" dirty="0"/>
              <a:t> van de website. Hier zie je dat de website flink is aangepast op een wat moderne en medische uitstraling. Dit design is gemaakt door een medewerker van E-Expansion, iemand met veel ervaring en een goed oog op </a:t>
            </a:r>
            <a:r>
              <a:rPr lang="nl-NL" dirty="0" err="1"/>
              <a:t>verniewing</a:t>
            </a:r>
            <a:r>
              <a:rPr lang="nl-NL" dirty="0"/>
              <a:t> van een website. </a:t>
            </a: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9"/>
        <p:cNvGrpSpPr/>
        <p:nvPr/>
      </p:nvGrpSpPr>
      <p:grpSpPr>
        <a:xfrm>
          <a:off x="0" y="0"/>
          <a:ext cx="0" cy="0"/>
          <a:chOff x="0" y="0"/>
          <a:chExt cx="0" cy="0"/>
        </a:xfrm>
      </p:grpSpPr>
      <p:sp>
        <p:nvSpPr>
          <p:cNvPr id="1020" name="Google Shape;1020;g77b44e09f9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1" name="Google Shape;1021;g77b44e09f9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nl-NL" dirty="0"/>
              <a:t>Het formulier, mijn gedeelte van het project. Eerst hebben we een simpel ontwerp gemaakt, zijn daarna aan de slag gegaan met coderen. // Klikt op link en vertelt nu over het formulier in </a:t>
            </a:r>
            <a:r>
              <a:rPr lang="nl-NL" dirty="0" err="1"/>
              <a:t>localhost</a:t>
            </a:r>
            <a:r>
              <a:rPr lang="nl-NL" dirty="0"/>
              <a:t> en in de code.// En als laatste wilden we het implementeren in </a:t>
            </a:r>
            <a:r>
              <a:rPr lang="nl-NL" dirty="0" err="1"/>
              <a:t>Elementor</a:t>
            </a:r>
            <a:r>
              <a:rPr lang="nl-NL" dirty="0"/>
              <a:t>, wat gelukt is. </a:t>
            </a:r>
            <a:r>
              <a:rPr lang="nl-NL" dirty="0" err="1"/>
              <a:t>Elementor</a:t>
            </a:r>
            <a:r>
              <a:rPr lang="nl-NL" dirty="0"/>
              <a:t> is een drag en drop page builder om visueel een website te verbeteren.</a:t>
            </a:r>
            <a:endParaRPr dirty="0"/>
          </a:p>
        </p:txBody>
      </p:sp>
    </p:spTree>
    <p:extLst>
      <p:ext uri="{BB962C8B-B14F-4D97-AF65-F5344CB8AC3E}">
        <p14:creationId xmlns:p14="http://schemas.microsoft.com/office/powerpoint/2010/main" val="27895157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nl-NL" dirty="0"/>
              <a:t>De kerntaken en werkprocessen van het examen. Er zijn 2 kerntaken, kerntaak 1 is wat alles in het project gebeurd en kerntaak 2 is het overleggen, presenteren en reflecteren. 	</a:t>
            </a: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9"/>
        <p:cNvGrpSpPr/>
        <p:nvPr/>
      </p:nvGrpSpPr>
      <p:grpSpPr>
        <a:xfrm>
          <a:off x="0" y="0"/>
          <a:ext cx="0" cy="0"/>
          <a:chOff x="0" y="0"/>
          <a:chExt cx="0" cy="0"/>
        </a:xfrm>
      </p:grpSpPr>
      <p:sp>
        <p:nvSpPr>
          <p:cNvPr id="1020" name="Google Shape;1020;g77b44e09f9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1" name="Google Shape;1021;g77b44e09f9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nl-NL" dirty="0" err="1"/>
              <a:t>Werkprocess</a:t>
            </a:r>
            <a:r>
              <a:rPr lang="nl-NL" dirty="0"/>
              <a:t> B1-K1-W1, dit gaat over voor dat je begint met het maken van het project. En natuurlijk wil je ook je voortgang bewaken zodat andere medewerkers het proces van het project kunnen bijhouden. Bijvoorbeeld hier links heb je de logboek van de kandidaat, een logboek wat iedere werkproces bijhoudt. En rechts is de realisatielogboek, een logboek waarbij je codeconventies gebruikt om te weten wat je allemaal heb gedaan tijdens het coderen. Dit werkproces bevat ook het verzamelen van informatie.</a:t>
            </a:r>
            <a:endParaRPr dirty="0"/>
          </a:p>
        </p:txBody>
      </p:sp>
    </p:spTree>
    <p:extLst>
      <p:ext uri="{BB962C8B-B14F-4D97-AF65-F5344CB8AC3E}">
        <p14:creationId xmlns:p14="http://schemas.microsoft.com/office/powerpoint/2010/main" val="30883895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9"/>
        <p:cNvGrpSpPr/>
        <p:nvPr/>
      </p:nvGrpSpPr>
      <p:grpSpPr>
        <a:xfrm>
          <a:off x="0" y="0"/>
          <a:ext cx="0" cy="0"/>
          <a:chOff x="0" y="0"/>
          <a:chExt cx="0" cy="0"/>
        </a:xfrm>
      </p:grpSpPr>
      <p:sp>
        <p:nvSpPr>
          <p:cNvPr id="1020" name="Google Shape;1020;g77b44e09f9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1" name="Google Shape;1021;g77b44e09f9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nl-NL" dirty="0"/>
              <a:t>B1-K1-W2, ontwerpen van het project. Wat we hier zien is een User </a:t>
            </a:r>
            <a:r>
              <a:rPr lang="nl-NL" dirty="0" err="1"/>
              <a:t>storie</a:t>
            </a:r>
            <a:r>
              <a:rPr lang="nl-NL" dirty="0"/>
              <a:t>, een user story is een functies die je op een prioriteiten lijst zet en alle informatie beschrijft om alle ideeën naar boven te brengen </a:t>
            </a:r>
            <a:r>
              <a:rPr lang="nl-NL" dirty="0" err="1"/>
              <a:t>ipv</a:t>
            </a:r>
            <a:r>
              <a:rPr lang="nl-NL" dirty="0"/>
              <a:t> tussentijds in het project erachter komt dat je nog iets wilt aanpassen. </a:t>
            </a:r>
            <a:endParaRPr dirty="0"/>
          </a:p>
        </p:txBody>
      </p:sp>
    </p:spTree>
    <p:extLst>
      <p:ext uri="{BB962C8B-B14F-4D97-AF65-F5344CB8AC3E}">
        <p14:creationId xmlns:p14="http://schemas.microsoft.com/office/powerpoint/2010/main" val="25713685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
          <p:cNvSpPr/>
          <p:nvPr/>
        </p:nvSpPr>
        <p:spPr>
          <a:xfrm>
            <a:off x="7872900" y="-75"/>
            <a:ext cx="1271100" cy="5143500"/>
          </a:xfrm>
          <a:prstGeom prst="rect">
            <a:avLst/>
          </a:prstGeom>
          <a:solidFill>
            <a:schemeClr val="lt1"/>
          </a:solidFill>
          <a:ln>
            <a:noFill/>
          </a:ln>
          <a:effectLst>
            <a:outerShdw blurRad="285750" dist="190500" dir="10800000" algn="bl" rotWithShape="0">
              <a:srgbClr val="000000">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2241225" y="1310875"/>
            <a:ext cx="6509100" cy="2521800"/>
          </a:xfrm>
          <a:prstGeom prst="rect">
            <a:avLst/>
          </a:prstGeom>
          <a:solidFill>
            <a:schemeClr val="accent1"/>
          </a:solidFill>
          <a:ln>
            <a:noFill/>
          </a:ln>
          <a:effectLst>
            <a:outerShdw blurRad="214313" dist="47625"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txBox="1">
            <a:spLocks noGrp="1"/>
          </p:cNvSpPr>
          <p:nvPr>
            <p:ph type="ctrTitle"/>
          </p:nvPr>
        </p:nvSpPr>
        <p:spPr>
          <a:xfrm>
            <a:off x="2710225" y="1310850"/>
            <a:ext cx="5476800" cy="2521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25"/>
        <p:cNvGrpSpPr/>
        <p:nvPr/>
      </p:nvGrpSpPr>
      <p:grpSpPr>
        <a:xfrm>
          <a:off x="0" y="0"/>
          <a:ext cx="0" cy="0"/>
          <a:chOff x="0" y="0"/>
          <a:chExt cx="0" cy="0"/>
        </a:xfrm>
      </p:grpSpPr>
      <p:sp>
        <p:nvSpPr>
          <p:cNvPr id="26" name="Google Shape;26;p5"/>
          <p:cNvSpPr/>
          <p:nvPr/>
        </p:nvSpPr>
        <p:spPr>
          <a:xfrm>
            <a:off x="1271100" y="-75"/>
            <a:ext cx="7872900" cy="5143500"/>
          </a:xfrm>
          <a:prstGeom prst="rect">
            <a:avLst/>
          </a:prstGeom>
          <a:solidFill>
            <a:srgbClr val="FFFFFF"/>
          </a:solidFill>
          <a:ln>
            <a:noFill/>
          </a:ln>
          <a:effectLst>
            <a:outerShdw blurRad="285750" dist="190500" dir="10800000" algn="bl" rotWithShape="0">
              <a:srgbClr val="000000">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5"/>
          <p:cNvSpPr/>
          <p:nvPr/>
        </p:nvSpPr>
        <p:spPr>
          <a:xfrm>
            <a:off x="8750300" y="4356125"/>
            <a:ext cx="393600" cy="393600"/>
          </a:xfrm>
          <a:prstGeom prst="rect">
            <a:avLst/>
          </a:prstGeom>
          <a:solidFill>
            <a:srgbClr val="FFB000"/>
          </a:solidFill>
          <a:ln>
            <a:noFill/>
          </a:ln>
          <a:effectLst>
            <a:outerShdw blurRad="214313" dist="47625"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5"/>
          <p:cNvSpPr/>
          <p:nvPr/>
        </p:nvSpPr>
        <p:spPr>
          <a:xfrm>
            <a:off x="877500" y="393525"/>
            <a:ext cx="7872900" cy="806700"/>
          </a:xfrm>
          <a:prstGeom prst="rect">
            <a:avLst/>
          </a:prstGeom>
          <a:solidFill>
            <a:schemeClr val="accent1"/>
          </a:solidFill>
          <a:ln>
            <a:noFill/>
          </a:ln>
          <a:effectLst>
            <a:outerShdw blurRad="214313" dist="47625"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5"/>
          <p:cNvSpPr txBox="1">
            <a:spLocks noGrp="1"/>
          </p:cNvSpPr>
          <p:nvPr>
            <p:ph type="title"/>
          </p:nvPr>
        </p:nvSpPr>
        <p:spPr>
          <a:xfrm>
            <a:off x="1182200" y="393475"/>
            <a:ext cx="6739500" cy="806700"/>
          </a:xfrm>
          <a:prstGeom prst="rect">
            <a:avLst/>
          </a:prstGeom>
        </p:spPr>
        <p:txBody>
          <a:bodyPr spcFirstLastPara="1" wrap="square" lIns="91425" tIns="91425" rIns="91425" bIns="91425" anchor="ctr" anchorCtr="0">
            <a:noAutofit/>
          </a:bodyPr>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a:endParaRPr/>
          </a:p>
        </p:txBody>
      </p:sp>
      <p:sp>
        <p:nvSpPr>
          <p:cNvPr id="30" name="Google Shape;30;p5"/>
          <p:cNvSpPr txBox="1">
            <a:spLocks noGrp="1"/>
          </p:cNvSpPr>
          <p:nvPr>
            <p:ph type="body" idx="1"/>
          </p:nvPr>
        </p:nvSpPr>
        <p:spPr>
          <a:xfrm>
            <a:off x="1556331" y="1349141"/>
            <a:ext cx="7085700" cy="2938500"/>
          </a:xfrm>
          <a:prstGeom prst="rect">
            <a:avLst/>
          </a:prstGeom>
        </p:spPr>
        <p:txBody>
          <a:bodyPr spcFirstLastPara="1" wrap="square" lIns="91425" tIns="91425" rIns="91425" bIns="91425" anchor="t" anchorCtr="0">
            <a:noAutofit/>
          </a:bodyPr>
          <a:lstStyle>
            <a:lvl1pPr marL="457200" lvl="0" indent="-393700">
              <a:spcBef>
                <a:spcPts val="600"/>
              </a:spcBef>
              <a:spcAft>
                <a:spcPts val="0"/>
              </a:spcAft>
              <a:buSzPts val="2600"/>
              <a:buChar char="▪"/>
              <a:defRPr/>
            </a:lvl1pPr>
            <a:lvl2pPr marL="914400" lvl="1" indent="-393700">
              <a:spcBef>
                <a:spcPts val="0"/>
              </a:spcBef>
              <a:spcAft>
                <a:spcPts val="0"/>
              </a:spcAft>
              <a:buSzPts val="2600"/>
              <a:buChar char="▫"/>
              <a:defRPr/>
            </a:lvl2pPr>
            <a:lvl3pPr marL="1371600" lvl="2" indent="-393700">
              <a:spcBef>
                <a:spcPts val="0"/>
              </a:spcBef>
              <a:spcAft>
                <a:spcPts val="0"/>
              </a:spcAft>
              <a:buSzPts val="2600"/>
              <a:buChar char="▫"/>
              <a:defRPr/>
            </a:lvl3pPr>
            <a:lvl4pPr marL="1828800" lvl="3" indent="-393700">
              <a:spcBef>
                <a:spcPts val="0"/>
              </a:spcBef>
              <a:spcAft>
                <a:spcPts val="0"/>
              </a:spcAft>
              <a:buSzPts val="2600"/>
              <a:buChar char="▫"/>
              <a:defRPr/>
            </a:lvl4pPr>
            <a:lvl5pPr marL="2286000" lvl="4" indent="-393700">
              <a:spcBef>
                <a:spcPts val="0"/>
              </a:spcBef>
              <a:spcAft>
                <a:spcPts val="0"/>
              </a:spcAft>
              <a:buSzPts val="2600"/>
              <a:buChar char="○"/>
              <a:defRPr/>
            </a:lvl5pPr>
            <a:lvl6pPr marL="2743200" lvl="5" indent="-393700">
              <a:spcBef>
                <a:spcPts val="0"/>
              </a:spcBef>
              <a:spcAft>
                <a:spcPts val="0"/>
              </a:spcAft>
              <a:buSzPts val="2600"/>
              <a:buChar char="■"/>
              <a:defRPr/>
            </a:lvl6pPr>
            <a:lvl7pPr marL="3200400" lvl="6" indent="-393700">
              <a:spcBef>
                <a:spcPts val="0"/>
              </a:spcBef>
              <a:spcAft>
                <a:spcPts val="0"/>
              </a:spcAft>
              <a:buSzPts val="2600"/>
              <a:buChar char="●"/>
              <a:defRPr/>
            </a:lvl7pPr>
            <a:lvl8pPr marL="3657600" lvl="7" indent="-393700">
              <a:spcBef>
                <a:spcPts val="0"/>
              </a:spcBef>
              <a:spcAft>
                <a:spcPts val="0"/>
              </a:spcAft>
              <a:buSzPts val="2600"/>
              <a:buChar char="○"/>
              <a:defRPr/>
            </a:lvl8pPr>
            <a:lvl9pPr marL="4114800" lvl="8" indent="-393700">
              <a:spcBef>
                <a:spcPts val="0"/>
              </a:spcBef>
              <a:spcAft>
                <a:spcPts val="0"/>
              </a:spcAft>
              <a:buSzPts val="2600"/>
              <a:buChar char="■"/>
              <a:defRPr/>
            </a:lvl9pPr>
          </a:lstStyle>
          <a:p>
            <a:endParaRPr/>
          </a:p>
        </p:txBody>
      </p:sp>
      <p:sp>
        <p:nvSpPr>
          <p:cNvPr id="31" name="Google Shape;31;p5"/>
          <p:cNvSpPr txBox="1">
            <a:spLocks noGrp="1"/>
          </p:cNvSpPr>
          <p:nvPr>
            <p:ph type="sldNum" idx="12"/>
          </p:nvPr>
        </p:nvSpPr>
        <p:spPr>
          <a:xfrm>
            <a:off x="8750400" y="4356225"/>
            <a:ext cx="393600" cy="393600"/>
          </a:xfrm>
          <a:prstGeom prst="rect">
            <a:avLst/>
          </a:prstGeom>
          <a:solidFill>
            <a:schemeClr val="accent1"/>
          </a:solidFill>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‹nr.›</a:t>
            </a:fld>
            <a:endParaRPr/>
          </a:p>
        </p:txBody>
      </p:sp>
      <p:sp>
        <p:nvSpPr>
          <p:cNvPr id="32" name="Google Shape;32;p5"/>
          <p:cNvSpPr/>
          <p:nvPr/>
        </p:nvSpPr>
        <p:spPr>
          <a:xfrm>
            <a:off x="7943750" y="393425"/>
            <a:ext cx="806700" cy="806700"/>
          </a:xfrm>
          <a:prstGeom prst="rect">
            <a:avLst/>
          </a:prstGeom>
          <a:solidFill>
            <a:srgbClr val="FFFFFF">
              <a:alpha val="52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41"/>
        <p:cNvGrpSpPr/>
        <p:nvPr/>
      </p:nvGrpSpPr>
      <p:grpSpPr>
        <a:xfrm>
          <a:off x="0" y="0"/>
          <a:ext cx="0" cy="0"/>
          <a:chOff x="0" y="0"/>
          <a:chExt cx="0" cy="0"/>
        </a:xfrm>
      </p:grpSpPr>
      <p:sp>
        <p:nvSpPr>
          <p:cNvPr id="42" name="Google Shape;42;p7"/>
          <p:cNvSpPr/>
          <p:nvPr/>
        </p:nvSpPr>
        <p:spPr>
          <a:xfrm>
            <a:off x="1271100" y="-75"/>
            <a:ext cx="7872900" cy="5143500"/>
          </a:xfrm>
          <a:prstGeom prst="rect">
            <a:avLst/>
          </a:prstGeom>
          <a:solidFill>
            <a:srgbClr val="FFFFFF"/>
          </a:solidFill>
          <a:ln>
            <a:noFill/>
          </a:ln>
          <a:effectLst>
            <a:outerShdw blurRad="285750" dist="190500" dir="10800000" algn="bl" rotWithShape="0">
              <a:srgbClr val="000000">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7"/>
          <p:cNvSpPr/>
          <p:nvPr/>
        </p:nvSpPr>
        <p:spPr>
          <a:xfrm>
            <a:off x="8750300" y="4356125"/>
            <a:ext cx="393600" cy="393600"/>
          </a:xfrm>
          <a:prstGeom prst="rect">
            <a:avLst/>
          </a:prstGeom>
          <a:solidFill>
            <a:srgbClr val="FFB000"/>
          </a:solidFill>
          <a:ln>
            <a:noFill/>
          </a:ln>
          <a:effectLst>
            <a:outerShdw blurRad="214313" dist="47625"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7"/>
          <p:cNvSpPr/>
          <p:nvPr/>
        </p:nvSpPr>
        <p:spPr>
          <a:xfrm>
            <a:off x="877500" y="393525"/>
            <a:ext cx="7872900" cy="806700"/>
          </a:xfrm>
          <a:prstGeom prst="rect">
            <a:avLst/>
          </a:prstGeom>
          <a:solidFill>
            <a:schemeClr val="accent1"/>
          </a:solidFill>
          <a:ln>
            <a:noFill/>
          </a:ln>
          <a:effectLst>
            <a:outerShdw blurRad="214313" dist="47625"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7"/>
          <p:cNvSpPr txBox="1">
            <a:spLocks noGrp="1"/>
          </p:cNvSpPr>
          <p:nvPr>
            <p:ph type="title"/>
          </p:nvPr>
        </p:nvSpPr>
        <p:spPr>
          <a:xfrm>
            <a:off x="1182200" y="393475"/>
            <a:ext cx="6739500" cy="806700"/>
          </a:xfrm>
          <a:prstGeom prst="rect">
            <a:avLst/>
          </a:prstGeom>
          <a:noFill/>
        </p:spPr>
        <p:txBody>
          <a:bodyPr spcFirstLastPara="1" wrap="square" lIns="91425" tIns="91425" rIns="91425" bIns="91425" anchor="ctr" anchorCtr="0">
            <a:noAutofit/>
          </a:bodyPr>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a:endParaRPr/>
          </a:p>
        </p:txBody>
      </p:sp>
      <p:sp>
        <p:nvSpPr>
          <p:cNvPr id="46" name="Google Shape;46;p7"/>
          <p:cNvSpPr txBox="1">
            <a:spLocks noGrp="1"/>
          </p:cNvSpPr>
          <p:nvPr>
            <p:ph type="body" idx="1"/>
          </p:nvPr>
        </p:nvSpPr>
        <p:spPr>
          <a:xfrm>
            <a:off x="1576275" y="1367175"/>
            <a:ext cx="3482400" cy="3382500"/>
          </a:xfrm>
          <a:prstGeom prst="rect">
            <a:avLst/>
          </a:prstGeom>
        </p:spPr>
        <p:txBody>
          <a:bodyPr spcFirstLastPara="1" wrap="square" lIns="91425" tIns="91425" rIns="91425" bIns="91425" anchor="t" anchorCtr="0">
            <a:noAutofit/>
          </a:bodyPr>
          <a:lstStyle>
            <a:lvl1pPr marL="457200" lvl="0" indent="-368300">
              <a:spcBef>
                <a:spcPts val="600"/>
              </a:spcBef>
              <a:spcAft>
                <a:spcPts val="0"/>
              </a:spcAft>
              <a:buSzPts val="2200"/>
              <a:buChar char="▪"/>
              <a:defRPr sz="2200"/>
            </a:lvl1pPr>
            <a:lvl2pPr marL="914400" lvl="1" indent="-368300">
              <a:spcBef>
                <a:spcPts val="0"/>
              </a:spcBef>
              <a:spcAft>
                <a:spcPts val="0"/>
              </a:spcAft>
              <a:buSzPts val="2200"/>
              <a:buChar char="▫"/>
              <a:defRPr sz="2200"/>
            </a:lvl2pPr>
            <a:lvl3pPr marL="1371600" lvl="2" indent="-368300">
              <a:spcBef>
                <a:spcPts val="0"/>
              </a:spcBef>
              <a:spcAft>
                <a:spcPts val="0"/>
              </a:spcAft>
              <a:buSzPts val="2200"/>
              <a:buChar char="▫"/>
              <a:defRPr sz="2200"/>
            </a:lvl3pPr>
            <a:lvl4pPr marL="1828800" lvl="3" indent="-368300">
              <a:spcBef>
                <a:spcPts val="0"/>
              </a:spcBef>
              <a:spcAft>
                <a:spcPts val="0"/>
              </a:spcAft>
              <a:buSzPts val="2200"/>
              <a:buChar char="▫"/>
              <a:defRPr sz="2200"/>
            </a:lvl4pPr>
            <a:lvl5pPr marL="2286000" lvl="4" indent="-368300">
              <a:spcBef>
                <a:spcPts val="0"/>
              </a:spcBef>
              <a:spcAft>
                <a:spcPts val="0"/>
              </a:spcAft>
              <a:buSzPts val="2200"/>
              <a:buChar char="○"/>
              <a:defRPr sz="2200"/>
            </a:lvl5pPr>
            <a:lvl6pPr marL="2743200" lvl="5" indent="-368300">
              <a:spcBef>
                <a:spcPts val="0"/>
              </a:spcBef>
              <a:spcAft>
                <a:spcPts val="0"/>
              </a:spcAft>
              <a:buSzPts val="2200"/>
              <a:buChar char="■"/>
              <a:defRPr sz="2200"/>
            </a:lvl6pPr>
            <a:lvl7pPr marL="3200400" lvl="6" indent="-368300">
              <a:spcBef>
                <a:spcPts val="0"/>
              </a:spcBef>
              <a:spcAft>
                <a:spcPts val="0"/>
              </a:spcAft>
              <a:buSzPts val="2200"/>
              <a:buChar char="●"/>
              <a:defRPr sz="2200"/>
            </a:lvl7pPr>
            <a:lvl8pPr marL="3657600" lvl="7" indent="-368300">
              <a:spcBef>
                <a:spcPts val="0"/>
              </a:spcBef>
              <a:spcAft>
                <a:spcPts val="0"/>
              </a:spcAft>
              <a:buSzPts val="2200"/>
              <a:buChar char="○"/>
              <a:defRPr sz="2200"/>
            </a:lvl8pPr>
            <a:lvl9pPr marL="4114800" lvl="8" indent="-368300">
              <a:spcBef>
                <a:spcPts val="0"/>
              </a:spcBef>
              <a:spcAft>
                <a:spcPts val="0"/>
              </a:spcAft>
              <a:buSzPts val="2200"/>
              <a:buChar char="■"/>
              <a:defRPr sz="2200"/>
            </a:lvl9pPr>
          </a:lstStyle>
          <a:p>
            <a:endParaRPr/>
          </a:p>
        </p:txBody>
      </p:sp>
      <p:sp>
        <p:nvSpPr>
          <p:cNvPr id="47" name="Google Shape;47;p7"/>
          <p:cNvSpPr txBox="1">
            <a:spLocks noGrp="1"/>
          </p:cNvSpPr>
          <p:nvPr>
            <p:ph type="body" idx="2"/>
          </p:nvPr>
        </p:nvSpPr>
        <p:spPr>
          <a:xfrm>
            <a:off x="5268071" y="1367175"/>
            <a:ext cx="3482400" cy="3382500"/>
          </a:xfrm>
          <a:prstGeom prst="rect">
            <a:avLst/>
          </a:prstGeom>
        </p:spPr>
        <p:txBody>
          <a:bodyPr spcFirstLastPara="1" wrap="square" lIns="91425" tIns="91425" rIns="91425" bIns="91425" anchor="t" anchorCtr="0">
            <a:noAutofit/>
          </a:bodyPr>
          <a:lstStyle>
            <a:lvl1pPr marL="457200" lvl="0" indent="-368300">
              <a:spcBef>
                <a:spcPts val="600"/>
              </a:spcBef>
              <a:spcAft>
                <a:spcPts val="0"/>
              </a:spcAft>
              <a:buSzPts val="2200"/>
              <a:buChar char="▪"/>
              <a:defRPr sz="2200"/>
            </a:lvl1pPr>
            <a:lvl2pPr marL="914400" lvl="1" indent="-368300">
              <a:spcBef>
                <a:spcPts val="0"/>
              </a:spcBef>
              <a:spcAft>
                <a:spcPts val="0"/>
              </a:spcAft>
              <a:buSzPts val="2200"/>
              <a:buChar char="▫"/>
              <a:defRPr sz="2200"/>
            </a:lvl2pPr>
            <a:lvl3pPr marL="1371600" lvl="2" indent="-368300">
              <a:spcBef>
                <a:spcPts val="0"/>
              </a:spcBef>
              <a:spcAft>
                <a:spcPts val="0"/>
              </a:spcAft>
              <a:buSzPts val="2200"/>
              <a:buChar char="▫"/>
              <a:defRPr sz="2200"/>
            </a:lvl3pPr>
            <a:lvl4pPr marL="1828800" lvl="3" indent="-368300">
              <a:spcBef>
                <a:spcPts val="0"/>
              </a:spcBef>
              <a:spcAft>
                <a:spcPts val="0"/>
              </a:spcAft>
              <a:buSzPts val="2200"/>
              <a:buChar char="▫"/>
              <a:defRPr sz="2200"/>
            </a:lvl4pPr>
            <a:lvl5pPr marL="2286000" lvl="4" indent="-368300">
              <a:spcBef>
                <a:spcPts val="0"/>
              </a:spcBef>
              <a:spcAft>
                <a:spcPts val="0"/>
              </a:spcAft>
              <a:buSzPts val="2200"/>
              <a:buChar char="○"/>
              <a:defRPr sz="2200"/>
            </a:lvl5pPr>
            <a:lvl6pPr marL="2743200" lvl="5" indent="-368300">
              <a:spcBef>
                <a:spcPts val="0"/>
              </a:spcBef>
              <a:spcAft>
                <a:spcPts val="0"/>
              </a:spcAft>
              <a:buSzPts val="2200"/>
              <a:buChar char="■"/>
              <a:defRPr sz="2200"/>
            </a:lvl6pPr>
            <a:lvl7pPr marL="3200400" lvl="6" indent="-368300">
              <a:spcBef>
                <a:spcPts val="0"/>
              </a:spcBef>
              <a:spcAft>
                <a:spcPts val="0"/>
              </a:spcAft>
              <a:buSzPts val="2200"/>
              <a:buChar char="●"/>
              <a:defRPr sz="2200"/>
            </a:lvl7pPr>
            <a:lvl8pPr marL="3657600" lvl="7" indent="-368300">
              <a:spcBef>
                <a:spcPts val="0"/>
              </a:spcBef>
              <a:spcAft>
                <a:spcPts val="0"/>
              </a:spcAft>
              <a:buSzPts val="2200"/>
              <a:buChar char="○"/>
              <a:defRPr sz="2200"/>
            </a:lvl8pPr>
            <a:lvl9pPr marL="4114800" lvl="8" indent="-368300">
              <a:spcBef>
                <a:spcPts val="0"/>
              </a:spcBef>
              <a:spcAft>
                <a:spcPts val="0"/>
              </a:spcAft>
              <a:buSzPts val="2200"/>
              <a:buChar char="■"/>
              <a:defRPr sz="2200"/>
            </a:lvl9pPr>
          </a:lstStyle>
          <a:p>
            <a:endParaRPr/>
          </a:p>
        </p:txBody>
      </p:sp>
      <p:sp>
        <p:nvSpPr>
          <p:cNvPr id="48" name="Google Shape;48;p7"/>
          <p:cNvSpPr txBox="1">
            <a:spLocks noGrp="1"/>
          </p:cNvSpPr>
          <p:nvPr>
            <p:ph type="sldNum" idx="12"/>
          </p:nvPr>
        </p:nvSpPr>
        <p:spPr>
          <a:xfrm>
            <a:off x="8750400" y="4356225"/>
            <a:ext cx="393600" cy="393600"/>
          </a:xfrm>
          <a:prstGeom prst="rect">
            <a:avLst/>
          </a:prstGeom>
          <a:solidFill>
            <a:schemeClr val="accent1"/>
          </a:solidFill>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‹nr.›</a:t>
            </a:fld>
            <a:endParaRPr/>
          </a:p>
        </p:txBody>
      </p:sp>
      <p:sp>
        <p:nvSpPr>
          <p:cNvPr id="49" name="Google Shape;49;p7"/>
          <p:cNvSpPr/>
          <p:nvPr/>
        </p:nvSpPr>
        <p:spPr>
          <a:xfrm>
            <a:off x="7943750" y="393425"/>
            <a:ext cx="806700" cy="806700"/>
          </a:xfrm>
          <a:prstGeom prst="rect">
            <a:avLst/>
          </a:prstGeom>
          <a:solidFill>
            <a:srgbClr val="FFFFFF">
              <a:alpha val="52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0"/>
        <p:cNvGrpSpPr/>
        <p:nvPr/>
      </p:nvGrpSpPr>
      <p:grpSpPr>
        <a:xfrm>
          <a:off x="0" y="0"/>
          <a:ext cx="0" cy="0"/>
          <a:chOff x="0" y="0"/>
          <a:chExt cx="0" cy="0"/>
        </a:xfrm>
      </p:grpSpPr>
      <p:sp>
        <p:nvSpPr>
          <p:cNvPr id="61" name="Google Shape;61;p9"/>
          <p:cNvSpPr/>
          <p:nvPr/>
        </p:nvSpPr>
        <p:spPr>
          <a:xfrm>
            <a:off x="1271100" y="-75"/>
            <a:ext cx="7872900" cy="5143500"/>
          </a:xfrm>
          <a:prstGeom prst="rect">
            <a:avLst/>
          </a:prstGeom>
          <a:solidFill>
            <a:srgbClr val="FFFFFF"/>
          </a:solidFill>
          <a:ln>
            <a:noFill/>
          </a:ln>
          <a:effectLst>
            <a:outerShdw blurRad="285750" dist="190500" dir="10800000" algn="bl" rotWithShape="0">
              <a:srgbClr val="000000">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9"/>
          <p:cNvSpPr/>
          <p:nvPr/>
        </p:nvSpPr>
        <p:spPr>
          <a:xfrm>
            <a:off x="8750300" y="4356125"/>
            <a:ext cx="393600" cy="393600"/>
          </a:xfrm>
          <a:prstGeom prst="rect">
            <a:avLst/>
          </a:prstGeom>
          <a:solidFill>
            <a:srgbClr val="FFB000"/>
          </a:solidFill>
          <a:ln>
            <a:noFill/>
          </a:ln>
          <a:effectLst>
            <a:outerShdw blurRad="214313" dist="47625"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9"/>
          <p:cNvSpPr/>
          <p:nvPr/>
        </p:nvSpPr>
        <p:spPr>
          <a:xfrm>
            <a:off x="877500" y="393525"/>
            <a:ext cx="7872900" cy="806700"/>
          </a:xfrm>
          <a:prstGeom prst="rect">
            <a:avLst/>
          </a:prstGeom>
          <a:solidFill>
            <a:schemeClr val="accent1"/>
          </a:solidFill>
          <a:ln>
            <a:noFill/>
          </a:ln>
          <a:effectLst>
            <a:outerShdw blurRad="214313" dist="47625"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9"/>
          <p:cNvSpPr txBox="1">
            <a:spLocks noGrp="1"/>
          </p:cNvSpPr>
          <p:nvPr>
            <p:ph type="title"/>
          </p:nvPr>
        </p:nvSpPr>
        <p:spPr>
          <a:xfrm>
            <a:off x="1182200" y="393475"/>
            <a:ext cx="6739500" cy="806700"/>
          </a:xfrm>
          <a:prstGeom prst="rect">
            <a:avLst/>
          </a:prstGeom>
        </p:spPr>
        <p:txBody>
          <a:bodyPr spcFirstLastPara="1" wrap="square" lIns="91425" tIns="91425" rIns="91425" bIns="91425" anchor="ctr" anchorCtr="0">
            <a:noAutofit/>
          </a:bodyPr>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a:endParaRPr/>
          </a:p>
        </p:txBody>
      </p:sp>
      <p:sp>
        <p:nvSpPr>
          <p:cNvPr id="65" name="Google Shape;65;p9"/>
          <p:cNvSpPr txBox="1">
            <a:spLocks noGrp="1"/>
          </p:cNvSpPr>
          <p:nvPr>
            <p:ph type="sldNum" idx="12"/>
          </p:nvPr>
        </p:nvSpPr>
        <p:spPr>
          <a:xfrm>
            <a:off x="8750400" y="4356225"/>
            <a:ext cx="393600" cy="393600"/>
          </a:xfrm>
          <a:prstGeom prst="rect">
            <a:avLst/>
          </a:prstGeom>
          <a:solidFill>
            <a:schemeClr val="accent1"/>
          </a:solidFill>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‹nr.›</a:t>
            </a:fld>
            <a:endParaRPr/>
          </a:p>
        </p:txBody>
      </p:sp>
      <p:sp>
        <p:nvSpPr>
          <p:cNvPr id="66" name="Google Shape;66;p9"/>
          <p:cNvSpPr/>
          <p:nvPr/>
        </p:nvSpPr>
        <p:spPr>
          <a:xfrm>
            <a:off x="7943750" y="393425"/>
            <a:ext cx="806700" cy="806700"/>
          </a:xfrm>
          <a:prstGeom prst="rect">
            <a:avLst/>
          </a:prstGeom>
          <a:solidFill>
            <a:srgbClr val="FFFFFF">
              <a:alpha val="52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4"/>
        <p:cNvGrpSpPr/>
        <p:nvPr/>
      </p:nvGrpSpPr>
      <p:grpSpPr>
        <a:xfrm>
          <a:off x="0" y="0"/>
          <a:ext cx="0" cy="0"/>
          <a:chOff x="0" y="0"/>
          <a:chExt cx="0" cy="0"/>
        </a:xfrm>
      </p:grpSpPr>
      <p:sp>
        <p:nvSpPr>
          <p:cNvPr id="75" name="Google Shape;75;p11"/>
          <p:cNvSpPr/>
          <p:nvPr/>
        </p:nvSpPr>
        <p:spPr>
          <a:xfrm>
            <a:off x="1271100" y="-75"/>
            <a:ext cx="7872900" cy="5143500"/>
          </a:xfrm>
          <a:prstGeom prst="rect">
            <a:avLst/>
          </a:prstGeom>
          <a:solidFill>
            <a:srgbClr val="FFFFFF"/>
          </a:solidFill>
          <a:ln>
            <a:noFill/>
          </a:ln>
          <a:effectLst>
            <a:outerShdw blurRad="285750" dist="190500" dir="10800000" algn="bl" rotWithShape="0">
              <a:srgbClr val="000000">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1"/>
          <p:cNvSpPr/>
          <p:nvPr/>
        </p:nvSpPr>
        <p:spPr>
          <a:xfrm>
            <a:off x="8750300" y="4356125"/>
            <a:ext cx="393600" cy="393600"/>
          </a:xfrm>
          <a:prstGeom prst="rect">
            <a:avLst/>
          </a:prstGeom>
          <a:solidFill>
            <a:srgbClr val="FFB000"/>
          </a:solidFill>
          <a:ln>
            <a:noFill/>
          </a:ln>
          <a:effectLst>
            <a:outerShdw blurRad="214313" dist="47625"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11"/>
          <p:cNvSpPr txBox="1">
            <a:spLocks noGrp="1"/>
          </p:cNvSpPr>
          <p:nvPr>
            <p:ph type="sldNum" idx="12"/>
          </p:nvPr>
        </p:nvSpPr>
        <p:spPr>
          <a:xfrm>
            <a:off x="8750400" y="4356225"/>
            <a:ext cx="393600" cy="393600"/>
          </a:xfrm>
          <a:prstGeom prst="rect">
            <a:avLst/>
          </a:prstGeom>
          <a:solidFill>
            <a:schemeClr val="accent1"/>
          </a:solidFill>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‹nr.›</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Full background image">
  <p:cSld name="BLANK_1_1">
    <p:spTree>
      <p:nvGrpSpPr>
        <p:cNvPr id="1" name="Shape 83"/>
        <p:cNvGrpSpPr/>
        <p:nvPr/>
      </p:nvGrpSpPr>
      <p:grpSpPr>
        <a:xfrm>
          <a:off x="0" y="0"/>
          <a:ext cx="0" cy="0"/>
          <a:chOff x="0" y="0"/>
          <a:chExt cx="0" cy="0"/>
        </a:xfrm>
      </p:grpSpPr>
      <p:sp>
        <p:nvSpPr>
          <p:cNvPr id="84" name="Google Shape;84;p13"/>
          <p:cNvSpPr/>
          <p:nvPr/>
        </p:nvSpPr>
        <p:spPr>
          <a:xfrm>
            <a:off x="7872900" y="-75"/>
            <a:ext cx="1271100" cy="5143500"/>
          </a:xfrm>
          <a:prstGeom prst="rect">
            <a:avLst/>
          </a:prstGeom>
          <a:solidFill>
            <a:srgbClr val="FFFFFF"/>
          </a:solidFill>
          <a:ln>
            <a:noFill/>
          </a:ln>
          <a:effectLst>
            <a:outerShdw blurRad="285750" dist="190500" dir="10800000" algn="bl" rotWithShape="0">
              <a:srgbClr val="000000">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3"/>
          <p:cNvSpPr/>
          <p:nvPr/>
        </p:nvSpPr>
        <p:spPr>
          <a:xfrm>
            <a:off x="8750300" y="4356125"/>
            <a:ext cx="393600" cy="393600"/>
          </a:xfrm>
          <a:prstGeom prst="rect">
            <a:avLst/>
          </a:prstGeom>
          <a:solidFill>
            <a:srgbClr val="FFB000"/>
          </a:solidFill>
          <a:ln>
            <a:noFill/>
          </a:ln>
          <a:effectLst>
            <a:outerShdw blurRad="214313" dist="47625"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3"/>
          <p:cNvSpPr txBox="1">
            <a:spLocks noGrp="1"/>
          </p:cNvSpPr>
          <p:nvPr>
            <p:ph type="sldNum" idx="12"/>
          </p:nvPr>
        </p:nvSpPr>
        <p:spPr>
          <a:xfrm>
            <a:off x="8750400" y="4356225"/>
            <a:ext cx="393600" cy="393600"/>
          </a:xfrm>
          <a:prstGeom prst="rect">
            <a:avLst/>
          </a:prstGeom>
          <a:solidFill>
            <a:schemeClr val="accent1"/>
          </a:solidFill>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‹nr.›</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blipFill>
          <a:blip r:embed="rId8">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182200" y="393475"/>
            <a:ext cx="6739500" cy="806700"/>
          </a:xfrm>
          <a:prstGeom prst="rect">
            <a:avLst/>
          </a:prstGeom>
          <a:noFill/>
          <a:ln>
            <a:noFill/>
          </a:ln>
        </p:spPr>
        <p:txBody>
          <a:bodyPr spcFirstLastPara="1" wrap="square" lIns="91425" tIns="91425" rIns="91425" bIns="91425" anchor="ctr" anchorCtr="0">
            <a:noAutofit/>
          </a:bodyPr>
          <a:lstStyle>
            <a:lvl1pPr lvl="0">
              <a:spcBef>
                <a:spcPts val="0"/>
              </a:spcBef>
              <a:spcAft>
                <a:spcPts val="0"/>
              </a:spcAft>
              <a:buClr>
                <a:schemeClr val="lt1"/>
              </a:buClr>
              <a:buSzPts val="2400"/>
              <a:buFont typeface="Barlow"/>
              <a:buNone/>
              <a:defRPr sz="2400" b="1">
                <a:solidFill>
                  <a:schemeClr val="lt1"/>
                </a:solidFill>
                <a:latin typeface="Barlow"/>
                <a:ea typeface="Barlow"/>
                <a:cs typeface="Barlow"/>
                <a:sym typeface="Barlow"/>
              </a:defRPr>
            </a:lvl1pPr>
            <a:lvl2pPr lvl="1">
              <a:spcBef>
                <a:spcPts val="0"/>
              </a:spcBef>
              <a:spcAft>
                <a:spcPts val="0"/>
              </a:spcAft>
              <a:buClr>
                <a:schemeClr val="lt1"/>
              </a:buClr>
              <a:buSzPts val="2400"/>
              <a:buFont typeface="Barlow"/>
              <a:buNone/>
              <a:defRPr sz="2400" b="1">
                <a:solidFill>
                  <a:schemeClr val="lt1"/>
                </a:solidFill>
                <a:latin typeface="Barlow"/>
                <a:ea typeface="Barlow"/>
                <a:cs typeface="Barlow"/>
                <a:sym typeface="Barlow"/>
              </a:defRPr>
            </a:lvl2pPr>
            <a:lvl3pPr lvl="2">
              <a:spcBef>
                <a:spcPts val="0"/>
              </a:spcBef>
              <a:spcAft>
                <a:spcPts val="0"/>
              </a:spcAft>
              <a:buClr>
                <a:schemeClr val="lt1"/>
              </a:buClr>
              <a:buSzPts val="2400"/>
              <a:buFont typeface="Barlow"/>
              <a:buNone/>
              <a:defRPr sz="2400" b="1">
                <a:solidFill>
                  <a:schemeClr val="lt1"/>
                </a:solidFill>
                <a:latin typeface="Barlow"/>
                <a:ea typeface="Barlow"/>
                <a:cs typeface="Barlow"/>
                <a:sym typeface="Barlow"/>
              </a:defRPr>
            </a:lvl3pPr>
            <a:lvl4pPr lvl="3">
              <a:spcBef>
                <a:spcPts val="0"/>
              </a:spcBef>
              <a:spcAft>
                <a:spcPts val="0"/>
              </a:spcAft>
              <a:buClr>
                <a:schemeClr val="lt1"/>
              </a:buClr>
              <a:buSzPts val="2400"/>
              <a:buFont typeface="Barlow"/>
              <a:buNone/>
              <a:defRPr sz="2400" b="1">
                <a:solidFill>
                  <a:schemeClr val="lt1"/>
                </a:solidFill>
                <a:latin typeface="Barlow"/>
                <a:ea typeface="Barlow"/>
                <a:cs typeface="Barlow"/>
                <a:sym typeface="Barlow"/>
              </a:defRPr>
            </a:lvl4pPr>
            <a:lvl5pPr lvl="4">
              <a:spcBef>
                <a:spcPts val="0"/>
              </a:spcBef>
              <a:spcAft>
                <a:spcPts val="0"/>
              </a:spcAft>
              <a:buClr>
                <a:schemeClr val="lt1"/>
              </a:buClr>
              <a:buSzPts val="2400"/>
              <a:buFont typeface="Barlow"/>
              <a:buNone/>
              <a:defRPr sz="2400" b="1">
                <a:solidFill>
                  <a:schemeClr val="lt1"/>
                </a:solidFill>
                <a:latin typeface="Barlow"/>
                <a:ea typeface="Barlow"/>
                <a:cs typeface="Barlow"/>
                <a:sym typeface="Barlow"/>
              </a:defRPr>
            </a:lvl5pPr>
            <a:lvl6pPr lvl="5">
              <a:spcBef>
                <a:spcPts val="0"/>
              </a:spcBef>
              <a:spcAft>
                <a:spcPts val="0"/>
              </a:spcAft>
              <a:buClr>
                <a:schemeClr val="lt1"/>
              </a:buClr>
              <a:buSzPts val="2400"/>
              <a:buFont typeface="Barlow"/>
              <a:buNone/>
              <a:defRPr sz="2400" b="1">
                <a:solidFill>
                  <a:schemeClr val="lt1"/>
                </a:solidFill>
                <a:latin typeface="Barlow"/>
                <a:ea typeface="Barlow"/>
                <a:cs typeface="Barlow"/>
                <a:sym typeface="Barlow"/>
              </a:defRPr>
            </a:lvl6pPr>
            <a:lvl7pPr lvl="6">
              <a:spcBef>
                <a:spcPts val="0"/>
              </a:spcBef>
              <a:spcAft>
                <a:spcPts val="0"/>
              </a:spcAft>
              <a:buClr>
                <a:schemeClr val="lt1"/>
              </a:buClr>
              <a:buSzPts val="2400"/>
              <a:buFont typeface="Barlow"/>
              <a:buNone/>
              <a:defRPr sz="2400" b="1">
                <a:solidFill>
                  <a:schemeClr val="lt1"/>
                </a:solidFill>
                <a:latin typeface="Barlow"/>
                <a:ea typeface="Barlow"/>
                <a:cs typeface="Barlow"/>
                <a:sym typeface="Barlow"/>
              </a:defRPr>
            </a:lvl7pPr>
            <a:lvl8pPr lvl="7">
              <a:spcBef>
                <a:spcPts val="0"/>
              </a:spcBef>
              <a:spcAft>
                <a:spcPts val="0"/>
              </a:spcAft>
              <a:buClr>
                <a:schemeClr val="lt1"/>
              </a:buClr>
              <a:buSzPts val="2400"/>
              <a:buFont typeface="Barlow"/>
              <a:buNone/>
              <a:defRPr sz="2400" b="1">
                <a:solidFill>
                  <a:schemeClr val="lt1"/>
                </a:solidFill>
                <a:latin typeface="Barlow"/>
                <a:ea typeface="Barlow"/>
                <a:cs typeface="Barlow"/>
                <a:sym typeface="Barlow"/>
              </a:defRPr>
            </a:lvl8pPr>
            <a:lvl9pPr lvl="8">
              <a:spcBef>
                <a:spcPts val="0"/>
              </a:spcBef>
              <a:spcAft>
                <a:spcPts val="0"/>
              </a:spcAft>
              <a:buClr>
                <a:schemeClr val="lt1"/>
              </a:buClr>
              <a:buSzPts val="2400"/>
              <a:buFont typeface="Barlow"/>
              <a:buNone/>
              <a:defRPr sz="2400" b="1">
                <a:solidFill>
                  <a:schemeClr val="lt1"/>
                </a:solidFill>
                <a:latin typeface="Barlow"/>
                <a:ea typeface="Barlow"/>
                <a:cs typeface="Barlow"/>
                <a:sym typeface="Barlow"/>
              </a:defRPr>
            </a:lvl9pPr>
          </a:lstStyle>
          <a:p>
            <a:endParaRPr/>
          </a:p>
        </p:txBody>
      </p:sp>
      <p:sp>
        <p:nvSpPr>
          <p:cNvPr id="7" name="Google Shape;7;p1"/>
          <p:cNvSpPr txBox="1">
            <a:spLocks noGrp="1"/>
          </p:cNvSpPr>
          <p:nvPr>
            <p:ph type="body" idx="1"/>
          </p:nvPr>
        </p:nvSpPr>
        <p:spPr>
          <a:xfrm>
            <a:off x="1556331" y="1349141"/>
            <a:ext cx="7085700" cy="2938500"/>
          </a:xfrm>
          <a:prstGeom prst="rect">
            <a:avLst/>
          </a:prstGeom>
          <a:noFill/>
          <a:ln>
            <a:noFill/>
          </a:ln>
        </p:spPr>
        <p:txBody>
          <a:bodyPr spcFirstLastPara="1" wrap="square" lIns="91425" tIns="91425" rIns="91425" bIns="91425" anchor="t" anchorCtr="0">
            <a:noAutofit/>
          </a:bodyPr>
          <a:lstStyle>
            <a:lvl1pPr marL="457200" lvl="0" indent="-393700">
              <a:spcBef>
                <a:spcPts val="600"/>
              </a:spcBef>
              <a:spcAft>
                <a:spcPts val="0"/>
              </a:spcAft>
              <a:buClr>
                <a:schemeClr val="dk2"/>
              </a:buClr>
              <a:buSzPts val="2600"/>
              <a:buFont typeface="Barlow"/>
              <a:buChar char="▪"/>
              <a:defRPr sz="2600">
                <a:solidFill>
                  <a:schemeClr val="dk1"/>
                </a:solidFill>
                <a:latin typeface="Barlow"/>
                <a:ea typeface="Barlow"/>
                <a:cs typeface="Barlow"/>
                <a:sym typeface="Barlow"/>
              </a:defRPr>
            </a:lvl1pPr>
            <a:lvl2pPr marL="914400" lvl="1" indent="-393700">
              <a:spcBef>
                <a:spcPts val="0"/>
              </a:spcBef>
              <a:spcAft>
                <a:spcPts val="0"/>
              </a:spcAft>
              <a:buClr>
                <a:schemeClr val="dk2"/>
              </a:buClr>
              <a:buSzPts val="2600"/>
              <a:buFont typeface="Barlow"/>
              <a:buChar char="▫"/>
              <a:defRPr sz="2600">
                <a:solidFill>
                  <a:schemeClr val="dk1"/>
                </a:solidFill>
                <a:latin typeface="Barlow"/>
                <a:ea typeface="Barlow"/>
                <a:cs typeface="Barlow"/>
                <a:sym typeface="Barlow"/>
              </a:defRPr>
            </a:lvl2pPr>
            <a:lvl3pPr marL="1371600" lvl="2" indent="-393700">
              <a:spcBef>
                <a:spcPts val="0"/>
              </a:spcBef>
              <a:spcAft>
                <a:spcPts val="0"/>
              </a:spcAft>
              <a:buClr>
                <a:schemeClr val="dk2"/>
              </a:buClr>
              <a:buSzPts val="2600"/>
              <a:buFont typeface="Barlow"/>
              <a:buChar char="▫"/>
              <a:defRPr sz="2600">
                <a:solidFill>
                  <a:schemeClr val="dk1"/>
                </a:solidFill>
                <a:latin typeface="Barlow"/>
                <a:ea typeface="Barlow"/>
                <a:cs typeface="Barlow"/>
                <a:sym typeface="Barlow"/>
              </a:defRPr>
            </a:lvl3pPr>
            <a:lvl4pPr marL="1828800" lvl="3" indent="-393700">
              <a:spcBef>
                <a:spcPts val="0"/>
              </a:spcBef>
              <a:spcAft>
                <a:spcPts val="0"/>
              </a:spcAft>
              <a:buClr>
                <a:schemeClr val="dk1"/>
              </a:buClr>
              <a:buSzPts val="2600"/>
              <a:buFont typeface="Barlow"/>
              <a:buChar char="▫"/>
              <a:defRPr sz="2600">
                <a:solidFill>
                  <a:schemeClr val="dk1"/>
                </a:solidFill>
                <a:latin typeface="Barlow"/>
                <a:ea typeface="Barlow"/>
                <a:cs typeface="Barlow"/>
                <a:sym typeface="Barlow"/>
              </a:defRPr>
            </a:lvl4pPr>
            <a:lvl5pPr marL="2286000" lvl="4" indent="-393700">
              <a:spcBef>
                <a:spcPts val="0"/>
              </a:spcBef>
              <a:spcAft>
                <a:spcPts val="0"/>
              </a:spcAft>
              <a:buClr>
                <a:schemeClr val="dk1"/>
              </a:buClr>
              <a:buSzPts val="2600"/>
              <a:buFont typeface="Barlow"/>
              <a:buChar char="○"/>
              <a:defRPr sz="2600">
                <a:solidFill>
                  <a:schemeClr val="dk1"/>
                </a:solidFill>
                <a:latin typeface="Barlow"/>
                <a:ea typeface="Barlow"/>
                <a:cs typeface="Barlow"/>
                <a:sym typeface="Barlow"/>
              </a:defRPr>
            </a:lvl5pPr>
            <a:lvl6pPr marL="2743200" lvl="5" indent="-393700">
              <a:spcBef>
                <a:spcPts val="0"/>
              </a:spcBef>
              <a:spcAft>
                <a:spcPts val="0"/>
              </a:spcAft>
              <a:buClr>
                <a:schemeClr val="dk1"/>
              </a:buClr>
              <a:buSzPts val="2600"/>
              <a:buFont typeface="Barlow"/>
              <a:buChar char="■"/>
              <a:defRPr sz="2600">
                <a:solidFill>
                  <a:schemeClr val="dk1"/>
                </a:solidFill>
                <a:latin typeface="Barlow"/>
                <a:ea typeface="Barlow"/>
                <a:cs typeface="Barlow"/>
                <a:sym typeface="Barlow"/>
              </a:defRPr>
            </a:lvl6pPr>
            <a:lvl7pPr marL="3200400" lvl="6" indent="-393700">
              <a:spcBef>
                <a:spcPts val="0"/>
              </a:spcBef>
              <a:spcAft>
                <a:spcPts val="0"/>
              </a:spcAft>
              <a:buClr>
                <a:schemeClr val="dk1"/>
              </a:buClr>
              <a:buSzPts val="2600"/>
              <a:buFont typeface="Barlow"/>
              <a:buChar char="●"/>
              <a:defRPr sz="2600">
                <a:solidFill>
                  <a:schemeClr val="dk1"/>
                </a:solidFill>
                <a:latin typeface="Barlow"/>
                <a:ea typeface="Barlow"/>
                <a:cs typeface="Barlow"/>
                <a:sym typeface="Barlow"/>
              </a:defRPr>
            </a:lvl7pPr>
            <a:lvl8pPr marL="3657600" lvl="7" indent="-393700">
              <a:spcBef>
                <a:spcPts val="0"/>
              </a:spcBef>
              <a:spcAft>
                <a:spcPts val="0"/>
              </a:spcAft>
              <a:buClr>
                <a:schemeClr val="dk1"/>
              </a:buClr>
              <a:buSzPts val="2600"/>
              <a:buFont typeface="Barlow"/>
              <a:buChar char="○"/>
              <a:defRPr sz="2600">
                <a:solidFill>
                  <a:schemeClr val="dk1"/>
                </a:solidFill>
                <a:latin typeface="Barlow"/>
                <a:ea typeface="Barlow"/>
                <a:cs typeface="Barlow"/>
                <a:sym typeface="Barlow"/>
              </a:defRPr>
            </a:lvl8pPr>
            <a:lvl9pPr marL="4114800" lvl="8" indent="-393700">
              <a:spcBef>
                <a:spcPts val="0"/>
              </a:spcBef>
              <a:spcAft>
                <a:spcPts val="0"/>
              </a:spcAft>
              <a:buClr>
                <a:schemeClr val="dk1"/>
              </a:buClr>
              <a:buSzPts val="2600"/>
              <a:buFont typeface="Barlow"/>
              <a:buChar char="■"/>
              <a:defRPr sz="2600">
                <a:solidFill>
                  <a:schemeClr val="dk1"/>
                </a:solidFill>
                <a:latin typeface="Barlow"/>
                <a:ea typeface="Barlow"/>
                <a:cs typeface="Barlow"/>
                <a:sym typeface="Barlow"/>
              </a:defRPr>
            </a:lvl9pPr>
          </a:lstStyle>
          <a:p>
            <a:endParaRPr/>
          </a:p>
        </p:txBody>
      </p:sp>
      <p:sp>
        <p:nvSpPr>
          <p:cNvPr id="8" name="Google Shape;8;p1"/>
          <p:cNvSpPr txBox="1">
            <a:spLocks noGrp="1"/>
          </p:cNvSpPr>
          <p:nvPr>
            <p:ph type="sldNum" idx="12"/>
          </p:nvPr>
        </p:nvSpPr>
        <p:spPr>
          <a:xfrm>
            <a:off x="8750400" y="4356225"/>
            <a:ext cx="393600" cy="393600"/>
          </a:xfrm>
          <a:prstGeom prst="rect">
            <a:avLst/>
          </a:prstGeom>
          <a:noFill/>
          <a:ln>
            <a:noFill/>
          </a:ln>
        </p:spPr>
        <p:txBody>
          <a:bodyPr spcFirstLastPara="1" wrap="square" lIns="91425" tIns="91425" rIns="91425" bIns="91425" anchor="ctr" anchorCtr="0">
            <a:noAutofit/>
          </a:bodyPr>
          <a:lstStyle>
            <a:lvl1pPr lvl="0" algn="ctr">
              <a:buNone/>
              <a:defRPr sz="1200" b="1">
                <a:solidFill>
                  <a:schemeClr val="lt1"/>
                </a:solidFill>
                <a:latin typeface="Barlow"/>
                <a:ea typeface="Barlow"/>
                <a:cs typeface="Barlow"/>
                <a:sym typeface="Barlow"/>
              </a:defRPr>
            </a:lvl1pPr>
            <a:lvl2pPr lvl="1" algn="ctr">
              <a:buNone/>
              <a:defRPr sz="1200" b="1">
                <a:solidFill>
                  <a:schemeClr val="lt1"/>
                </a:solidFill>
                <a:latin typeface="Barlow"/>
                <a:ea typeface="Barlow"/>
                <a:cs typeface="Barlow"/>
                <a:sym typeface="Barlow"/>
              </a:defRPr>
            </a:lvl2pPr>
            <a:lvl3pPr lvl="2" algn="ctr">
              <a:buNone/>
              <a:defRPr sz="1200" b="1">
                <a:solidFill>
                  <a:schemeClr val="lt1"/>
                </a:solidFill>
                <a:latin typeface="Barlow"/>
                <a:ea typeface="Barlow"/>
                <a:cs typeface="Barlow"/>
                <a:sym typeface="Barlow"/>
              </a:defRPr>
            </a:lvl3pPr>
            <a:lvl4pPr lvl="3" algn="ctr">
              <a:buNone/>
              <a:defRPr sz="1200" b="1">
                <a:solidFill>
                  <a:schemeClr val="lt1"/>
                </a:solidFill>
                <a:latin typeface="Barlow"/>
                <a:ea typeface="Barlow"/>
                <a:cs typeface="Barlow"/>
                <a:sym typeface="Barlow"/>
              </a:defRPr>
            </a:lvl4pPr>
            <a:lvl5pPr lvl="4" algn="ctr">
              <a:buNone/>
              <a:defRPr sz="1200" b="1">
                <a:solidFill>
                  <a:schemeClr val="lt1"/>
                </a:solidFill>
                <a:latin typeface="Barlow"/>
                <a:ea typeface="Barlow"/>
                <a:cs typeface="Barlow"/>
                <a:sym typeface="Barlow"/>
              </a:defRPr>
            </a:lvl5pPr>
            <a:lvl6pPr lvl="5" algn="ctr">
              <a:buNone/>
              <a:defRPr sz="1200" b="1">
                <a:solidFill>
                  <a:schemeClr val="lt1"/>
                </a:solidFill>
                <a:latin typeface="Barlow"/>
                <a:ea typeface="Barlow"/>
                <a:cs typeface="Barlow"/>
                <a:sym typeface="Barlow"/>
              </a:defRPr>
            </a:lvl6pPr>
            <a:lvl7pPr lvl="6" algn="ctr">
              <a:buNone/>
              <a:defRPr sz="1200" b="1">
                <a:solidFill>
                  <a:schemeClr val="lt1"/>
                </a:solidFill>
                <a:latin typeface="Barlow"/>
                <a:ea typeface="Barlow"/>
                <a:cs typeface="Barlow"/>
                <a:sym typeface="Barlow"/>
              </a:defRPr>
            </a:lvl7pPr>
            <a:lvl8pPr lvl="7" algn="ctr">
              <a:buNone/>
              <a:defRPr sz="1200" b="1">
                <a:solidFill>
                  <a:schemeClr val="lt1"/>
                </a:solidFill>
                <a:latin typeface="Barlow"/>
                <a:ea typeface="Barlow"/>
                <a:cs typeface="Barlow"/>
                <a:sym typeface="Barlow"/>
              </a:defRPr>
            </a:lvl8pPr>
            <a:lvl9pPr lvl="8" algn="ctr">
              <a:buNone/>
              <a:defRPr sz="1200" b="1">
                <a:solidFill>
                  <a:schemeClr val="lt1"/>
                </a:solidFill>
                <a:latin typeface="Barlow"/>
                <a:ea typeface="Barlow"/>
                <a:cs typeface="Barlow"/>
                <a:sym typeface="Barlow"/>
              </a:defRPr>
            </a:lvl9pPr>
          </a:lstStyle>
          <a:p>
            <a:pPr marL="0" lvl="0" indent="0" algn="ctr" rtl="0">
              <a:spcBef>
                <a:spcPts val="0"/>
              </a:spcBef>
              <a:spcAft>
                <a:spcPts val="0"/>
              </a:spcAft>
              <a:buNone/>
            </a:pPr>
            <a:fld id="{00000000-1234-1234-1234-123412341234}" type="slidenum">
              <a:rPr lang="en"/>
              <a:t>‹nr.›</a:t>
            </a:fld>
            <a:endParaRPr/>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3" r:id="rId3"/>
    <p:sldLayoutId id="2147483655" r:id="rId4"/>
    <p:sldLayoutId id="2147483657" r:id="rId5"/>
    <p:sldLayoutId id="2147483659" r:id="rId6"/>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5.xml"/><Relationship Id="rId5" Type="http://schemas.openxmlformats.org/officeDocument/2006/relationships/image" Target="../media/image18.pn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5.xml"/><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hyperlink" Target="http://localhost/multi-stepform/?insurance=1&amp;packet=" TargetMode="External"/><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5.xml"/><Relationship Id="rId5" Type="http://schemas.openxmlformats.org/officeDocument/2006/relationships/image" Target="../media/image14.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4"/>
          <p:cNvSpPr txBox="1">
            <a:spLocks noGrp="1"/>
          </p:cNvSpPr>
          <p:nvPr>
            <p:ph type="ctrTitle"/>
          </p:nvPr>
        </p:nvSpPr>
        <p:spPr>
          <a:xfrm>
            <a:off x="2686371" y="1485779"/>
            <a:ext cx="5476800" cy="1559571"/>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err="1"/>
              <a:t>Proeve</a:t>
            </a:r>
            <a:r>
              <a:rPr lang="en" dirty="0"/>
              <a:t> van </a:t>
            </a:r>
            <a:r>
              <a:rPr lang="en" dirty="0" err="1"/>
              <a:t>Bekwaamheid</a:t>
            </a:r>
            <a:endParaRPr dirty="0"/>
          </a:p>
        </p:txBody>
      </p:sp>
      <p:sp>
        <p:nvSpPr>
          <p:cNvPr id="4" name="Tekstvak 3">
            <a:extLst>
              <a:ext uri="{FF2B5EF4-FFF2-40B4-BE49-F238E27FC236}">
                <a16:creationId xmlns:a16="http://schemas.microsoft.com/office/drawing/2014/main" id="{48AB6C35-A8EE-DF21-5092-96BAAA1D1F10}"/>
              </a:ext>
            </a:extLst>
          </p:cNvPr>
          <p:cNvSpPr txBox="1"/>
          <p:nvPr/>
        </p:nvSpPr>
        <p:spPr>
          <a:xfrm>
            <a:off x="2686370" y="2975784"/>
            <a:ext cx="1248355" cy="338554"/>
          </a:xfrm>
          <a:prstGeom prst="rect">
            <a:avLst/>
          </a:prstGeom>
          <a:noFill/>
        </p:spPr>
        <p:txBody>
          <a:bodyPr wrap="square" rtlCol="0">
            <a:spAutoFit/>
          </a:bodyPr>
          <a:lstStyle/>
          <a:p>
            <a:r>
              <a:rPr lang="nl-NL" sz="1600" dirty="0">
                <a:solidFill>
                  <a:schemeClr val="bg1"/>
                </a:solidFill>
                <a:latin typeface="Barlow" pitchFamily="2" charset="77"/>
              </a:rPr>
              <a:t>Philip Klok</a:t>
            </a:r>
          </a:p>
        </p:txBody>
      </p:sp>
      <p:sp>
        <p:nvSpPr>
          <p:cNvPr id="2" name="Tekstvak 1">
            <a:extLst>
              <a:ext uri="{FF2B5EF4-FFF2-40B4-BE49-F238E27FC236}">
                <a16:creationId xmlns:a16="http://schemas.microsoft.com/office/drawing/2014/main" id="{F6A213AE-0243-1072-23A9-5524C51B7105}"/>
              </a:ext>
            </a:extLst>
          </p:cNvPr>
          <p:cNvSpPr txBox="1"/>
          <p:nvPr/>
        </p:nvSpPr>
        <p:spPr>
          <a:xfrm>
            <a:off x="2686370" y="3314338"/>
            <a:ext cx="4297234" cy="338554"/>
          </a:xfrm>
          <a:prstGeom prst="rect">
            <a:avLst/>
          </a:prstGeom>
          <a:noFill/>
        </p:spPr>
        <p:txBody>
          <a:bodyPr wrap="square" rtlCol="0">
            <a:spAutoFit/>
          </a:bodyPr>
          <a:lstStyle/>
          <a:p>
            <a:r>
              <a:rPr lang="nl-NL" sz="1600" dirty="0">
                <a:solidFill>
                  <a:schemeClr val="bg1"/>
                </a:solidFill>
                <a:latin typeface="Barlow" pitchFamily="2" charset="77"/>
              </a:rPr>
              <a:t>Afstudeerstage Software Development</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22"/>
        <p:cNvGrpSpPr/>
        <p:nvPr/>
      </p:nvGrpSpPr>
      <p:grpSpPr>
        <a:xfrm>
          <a:off x="0" y="0"/>
          <a:ext cx="0" cy="0"/>
          <a:chOff x="0" y="0"/>
          <a:chExt cx="0" cy="0"/>
        </a:xfrm>
      </p:grpSpPr>
      <p:sp>
        <p:nvSpPr>
          <p:cNvPr id="1463" name="Google Shape;1463;p50"/>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10</a:t>
            </a:fld>
            <a:endParaRPr/>
          </a:p>
        </p:txBody>
      </p:sp>
      <p:sp>
        <p:nvSpPr>
          <p:cNvPr id="1462" name="Google Shape;1462;p50"/>
          <p:cNvSpPr txBox="1">
            <a:spLocks noGrp="1"/>
          </p:cNvSpPr>
          <p:nvPr>
            <p:ph type="title" idx="4294967295"/>
          </p:nvPr>
        </p:nvSpPr>
        <p:spPr>
          <a:xfrm>
            <a:off x="1" y="195237"/>
            <a:ext cx="9143999" cy="39687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nl-NL" sz="3200" dirty="0">
                <a:solidFill>
                  <a:schemeClr val="dk1"/>
                </a:solidFill>
              </a:rPr>
              <a:t>W</a:t>
            </a:r>
            <a:r>
              <a:rPr lang="en" sz="3200" dirty="0">
                <a:solidFill>
                  <a:schemeClr val="dk1"/>
                </a:solidFill>
              </a:rPr>
              <a:t>ERKPROCESSEN</a:t>
            </a:r>
            <a:endParaRPr sz="3200" dirty="0">
              <a:solidFill>
                <a:schemeClr val="dk1"/>
              </a:solidFill>
            </a:endParaRPr>
          </a:p>
        </p:txBody>
      </p:sp>
      <p:sp>
        <p:nvSpPr>
          <p:cNvPr id="3" name="Tekstvak 2">
            <a:extLst>
              <a:ext uri="{FF2B5EF4-FFF2-40B4-BE49-F238E27FC236}">
                <a16:creationId xmlns:a16="http://schemas.microsoft.com/office/drawing/2014/main" id="{89A8C2C8-1637-261C-E639-EA6F4F387E7F}"/>
              </a:ext>
            </a:extLst>
          </p:cNvPr>
          <p:cNvSpPr txBox="1"/>
          <p:nvPr/>
        </p:nvSpPr>
        <p:spPr>
          <a:xfrm>
            <a:off x="0" y="1"/>
            <a:ext cx="1587639" cy="5143500"/>
          </a:xfrm>
          <a:prstGeom prst="rect">
            <a:avLst/>
          </a:prstGeom>
          <a:solidFill>
            <a:schemeClr val="bg1"/>
          </a:solidFill>
        </p:spPr>
        <p:txBody>
          <a:bodyPr wrap="square" rtlCol="0">
            <a:spAutoFit/>
          </a:bodyPr>
          <a:lstStyle/>
          <a:p>
            <a:endParaRPr lang="nl-NL"/>
          </a:p>
        </p:txBody>
      </p:sp>
      <p:sp>
        <p:nvSpPr>
          <p:cNvPr id="4" name="Tekstvak 3">
            <a:extLst>
              <a:ext uri="{FF2B5EF4-FFF2-40B4-BE49-F238E27FC236}">
                <a16:creationId xmlns:a16="http://schemas.microsoft.com/office/drawing/2014/main" id="{D8D64147-8BCA-9BB8-5016-7814AA7351BB}"/>
              </a:ext>
            </a:extLst>
          </p:cNvPr>
          <p:cNvSpPr txBox="1"/>
          <p:nvPr/>
        </p:nvSpPr>
        <p:spPr>
          <a:xfrm>
            <a:off x="3981182" y="726370"/>
            <a:ext cx="1181635" cy="369332"/>
          </a:xfrm>
          <a:prstGeom prst="rect">
            <a:avLst/>
          </a:prstGeom>
          <a:noFill/>
        </p:spPr>
        <p:txBody>
          <a:bodyPr wrap="square" rtlCol="0">
            <a:spAutoFit/>
          </a:bodyPr>
          <a:lstStyle/>
          <a:p>
            <a:pPr algn="ctr"/>
            <a:r>
              <a:rPr lang="nl-NL" sz="1800" b="1" dirty="0">
                <a:latin typeface="Barlow" pitchFamily="2" charset="77"/>
              </a:rPr>
              <a:t>B1-K1-W3</a:t>
            </a:r>
          </a:p>
        </p:txBody>
      </p:sp>
      <p:sp>
        <p:nvSpPr>
          <p:cNvPr id="19" name="Tekstvak 18">
            <a:extLst>
              <a:ext uri="{FF2B5EF4-FFF2-40B4-BE49-F238E27FC236}">
                <a16:creationId xmlns:a16="http://schemas.microsoft.com/office/drawing/2014/main" id="{A439F8EC-EB32-5FBF-CB8E-2A3F67A69A51}"/>
              </a:ext>
            </a:extLst>
          </p:cNvPr>
          <p:cNvSpPr txBox="1"/>
          <p:nvPr/>
        </p:nvSpPr>
        <p:spPr>
          <a:xfrm>
            <a:off x="3164027" y="1095702"/>
            <a:ext cx="2815944" cy="369332"/>
          </a:xfrm>
          <a:prstGeom prst="rect">
            <a:avLst/>
          </a:prstGeom>
          <a:noFill/>
        </p:spPr>
        <p:txBody>
          <a:bodyPr wrap="square" rtlCol="0">
            <a:spAutoFit/>
          </a:bodyPr>
          <a:lstStyle/>
          <a:p>
            <a:pPr algn="ctr"/>
            <a:r>
              <a:rPr lang="nl-NL" sz="1800" dirty="0">
                <a:latin typeface="Barlow" pitchFamily="2" charset="77"/>
              </a:rPr>
              <a:t>Realisatie van software </a:t>
            </a:r>
          </a:p>
        </p:txBody>
      </p:sp>
      <p:pic>
        <p:nvPicPr>
          <p:cNvPr id="2" name="Afbeelding 1" descr="Afbeelding met tekst&#10;&#10;Automatisch gegenereerde beschrijving">
            <a:extLst>
              <a:ext uri="{FF2B5EF4-FFF2-40B4-BE49-F238E27FC236}">
                <a16:creationId xmlns:a16="http://schemas.microsoft.com/office/drawing/2014/main" id="{2953C4E9-2945-539E-FB9C-A3BF355904E3}"/>
              </a:ext>
            </a:extLst>
          </p:cNvPr>
          <p:cNvPicPr>
            <a:picLocks noChangeAspect="1"/>
          </p:cNvPicPr>
          <p:nvPr/>
        </p:nvPicPr>
        <p:blipFill>
          <a:blip r:embed="rId3"/>
          <a:stretch>
            <a:fillRect/>
          </a:stretch>
        </p:blipFill>
        <p:spPr>
          <a:xfrm>
            <a:off x="780873" y="1653084"/>
            <a:ext cx="3104028" cy="3096741"/>
          </a:xfrm>
          <a:prstGeom prst="rect">
            <a:avLst/>
          </a:prstGeom>
        </p:spPr>
      </p:pic>
      <p:pic>
        <p:nvPicPr>
          <p:cNvPr id="7" name="Afbeelding 6">
            <a:extLst>
              <a:ext uri="{FF2B5EF4-FFF2-40B4-BE49-F238E27FC236}">
                <a16:creationId xmlns:a16="http://schemas.microsoft.com/office/drawing/2014/main" id="{9C752D27-E097-26F2-309C-5A35F6437B15}"/>
              </a:ext>
            </a:extLst>
          </p:cNvPr>
          <p:cNvPicPr>
            <a:picLocks noChangeAspect="1"/>
          </p:cNvPicPr>
          <p:nvPr/>
        </p:nvPicPr>
        <p:blipFill>
          <a:blip r:embed="rId4"/>
          <a:stretch>
            <a:fillRect/>
          </a:stretch>
        </p:blipFill>
        <p:spPr>
          <a:xfrm>
            <a:off x="4119168" y="1657335"/>
            <a:ext cx="4631232" cy="841023"/>
          </a:xfrm>
          <a:prstGeom prst="rect">
            <a:avLst/>
          </a:prstGeom>
        </p:spPr>
      </p:pic>
      <p:pic>
        <p:nvPicPr>
          <p:cNvPr id="9" name="Afbeelding 8">
            <a:extLst>
              <a:ext uri="{FF2B5EF4-FFF2-40B4-BE49-F238E27FC236}">
                <a16:creationId xmlns:a16="http://schemas.microsoft.com/office/drawing/2014/main" id="{B9F38E36-5C2E-C174-EBFF-1425615521D4}"/>
              </a:ext>
            </a:extLst>
          </p:cNvPr>
          <p:cNvPicPr>
            <a:picLocks noChangeAspect="1"/>
          </p:cNvPicPr>
          <p:nvPr/>
        </p:nvPicPr>
        <p:blipFill>
          <a:blip r:embed="rId5"/>
          <a:stretch>
            <a:fillRect/>
          </a:stretch>
        </p:blipFill>
        <p:spPr>
          <a:xfrm>
            <a:off x="4209109" y="2897055"/>
            <a:ext cx="4451350" cy="1562823"/>
          </a:xfrm>
          <a:prstGeom prst="rect">
            <a:avLst/>
          </a:prstGeom>
        </p:spPr>
      </p:pic>
    </p:spTree>
    <p:extLst>
      <p:ext uri="{BB962C8B-B14F-4D97-AF65-F5344CB8AC3E}">
        <p14:creationId xmlns:p14="http://schemas.microsoft.com/office/powerpoint/2010/main" val="159378187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22"/>
        <p:cNvGrpSpPr/>
        <p:nvPr/>
      </p:nvGrpSpPr>
      <p:grpSpPr>
        <a:xfrm>
          <a:off x="0" y="0"/>
          <a:ext cx="0" cy="0"/>
          <a:chOff x="0" y="0"/>
          <a:chExt cx="0" cy="0"/>
        </a:xfrm>
      </p:grpSpPr>
      <p:sp>
        <p:nvSpPr>
          <p:cNvPr id="1463" name="Google Shape;1463;p50"/>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11</a:t>
            </a:fld>
            <a:endParaRPr/>
          </a:p>
        </p:txBody>
      </p:sp>
      <p:sp>
        <p:nvSpPr>
          <p:cNvPr id="1462" name="Google Shape;1462;p50"/>
          <p:cNvSpPr txBox="1">
            <a:spLocks noGrp="1"/>
          </p:cNvSpPr>
          <p:nvPr>
            <p:ph type="title" idx="4294967295"/>
          </p:nvPr>
        </p:nvSpPr>
        <p:spPr>
          <a:xfrm>
            <a:off x="1" y="195237"/>
            <a:ext cx="9143999" cy="39687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nl-NL" sz="3200" dirty="0">
                <a:solidFill>
                  <a:schemeClr val="dk1"/>
                </a:solidFill>
              </a:rPr>
              <a:t>W</a:t>
            </a:r>
            <a:r>
              <a:rPr lang="en" sz="3200" dirty="0">
                <a:solidFill>
                  <a:schemeClr val="dk1"/>
                </a:solidFill>
              </a:rPr>
              <a:t>ERKPROCESSEN</a:t>
            </a:r>
            <a:endParaRPr sz="3200" dirty="0">
              <a:solidFill>
                <a:schemeClr val="dk1"/>
              </a:solidFill>
            </a:endParaRPr>
          </a:p>
        </p:txBody>
      </p:sp>
      <p:sp>
        <p:nvSpPr>
          <p:cNvPr id="3" name="Tekstvak 2">
            <a:extLst>
              <a:ext uri="{FF2B5EF4-FFF2-40B4-BE49-F238E27FC236}">
                <a16:creationId xmlns:a16="http://schemas.microsoft.com/office/drawing/2014/main" id="{89A8C2C8-1637-261C-E639-EA6F4F387E7F}"/>
              </a:ext>
            </a:extLst>
          </p:cNvPr>
          <p:cNvSpPr txBox="1"/>
          <p:nvPr/>
        </p:nvSpPr>
        <p:spPr>
          <a:xfrm>
            <a:off x="0" y="1"/>
            <a:ext cx="1587639" cy="5143500"/>
          </a:xfrm>
          <a:prstGeom prst="rect">
            <a:avLst/>
          </a:prstGeom>
          <a:solidFill>
            <a:schemeClr val="bg1"/>
          </a:solidFill>
        </p:spPr>
        <p:txBody>
          <a:bodyPr wrap="square" rtlCol="0">
            <a:spAutoFit/>
          </a:bodyPr>
          <a:lstStyle/>
          <a:p>
            <a:endParaRPr lang="nl-NL"/>
          </a:p>
        </p:txBody>
      </p:sp>
      <p:sp>
        <p:nvSpPr>
          <p:cNvPr id="4" name="Tekstvak 3">
            <a:extLst>
              <a:ext uri="{FF2B5EF4-FFF2-40B4-BE49-F238E27FC236}">
                <a16:creationId xmlns:a16="http://schemas.microsoft.com/office/drawing/2014/main" id="{D8D64147-8BCA-9BB8-5016-7814AA7351BB}"/>
              </a:ext>
            </a:extLst>
          </p:cNvPr>
          <p:cNvSpPr txBox="1"/>
          <p:nvPr/>
        </p:nvSpPr>
        <p:spPr>
          <a:xfrm>
            <a:off x="3981182" y="726370"/>
            <a:ext cx="1181635" cy="369332"/>
          </a:xfrm>
          <a:prstGeom prst="rect">
            <a:avLst/>
          </a:prstGeom>
          <a:noFill/>
        </p:spPr>
        <p:txBody>
          <a:bodyPr wrap="square" rtlCol="0">
            <a:spAutoFit/>
          </a:bodyPr>
          <a:lstStyle/>
          <a:p>
            <a:pPr algn="ctr"/>
            <a:r>
              <a:rPr lang="nl-NL" sz="1800" b="1" dirty="0">
                <a:latin typeface="Barlow" pitchFamily="2" charset="77"/>
              </a:rPr>
              <a:t>B1-K1-W4</a:t>
            </a:r>
          </a:p>
        </p:txBody>
      </p:sp>
      <p:sp>
        <p:nvSpPr>
          <p:cNvPr id="19" name="Tekstvak 18">
            <a:extLst>
              <a:ext uri="{FF2B5EF4-FFF2-40B4-BE49-F238E27FC236}">
                <a16:creationId xmlns:a16="http://schemas.microsoft.com/office/drawing/2014/main" id="{A439F8EC-EB32-5FBF-CB8E-2A3F67A69A51}"/>
              </a:ext>
            </a:extLst>
          </p:cNvPr>
          <p:cNvSpPr txBox="1"/>
          <p:nvPr/>
        </p:nvSpPr>
        <p:spPr>
          <a:xfrm>
            <a:off x="3164027" y="1095702"/>
            <a:ext cx="2815944" cy="369332"/>
          </a:xfrm>
          <a:prstGeom prst="rect">
            <a:avLst/>
          </a:prstGeom>
          <a:noFill/>
        </p:spPr>
        <p:txBody>
          <a:bodyPr wrap="square" rtlCol="0">
            <a:spAutoFit/>
          </a:bodyPr>
          <a:lstStyle/>
          <a:p>
            <a:pPr algn="ctr"/>
            <a:r>
              <a:rPr lang="nl-NL" sz="1800" dirty="0">
                <a:latin typeface="Barlow" pitchFamily="2" charset="77"/>
              </a:rPr>
              <a:t>Testen software</a:t>
            </a:r>
          </a:p>
        </p:txBody>
      </p:sp>
      <p:pic>
        <p:nvPicPr>
          <p:cNvPr id="5" name="Afbeelding 4">
            <a:extLst>
              <a:ext uri="{FF2B5EF4-FFF2-40B4-BE49-F238E27FC236}">
                <a16:creationId xmlns:a16="http://schemas.microsoft.com/office/drawing/2014/main" id="{73C16755-8A4B-FBEF-549E-B6B6E4857B3B}"/>
              </a:ext>
            </a:extLst>
          </p:cNvPr>
          <p:cNvPicPr>
            <a:picLocks noChangeAspect="1"/>
          </p:cNvPicPr>
          <p:nvPr/>
        </p:nvPicPr>
        <p:blipFill>
          <a:blip r:embed="rId3"/>
          <a:stretch>
            <a:fillRect/>
          </a:stretch>
        </p:blipFill>
        <p:spPr>
          <a:xfrm>
            <a:off x="1746352" y="1627122"/>
            <a:ext cx="5651293" cy="568408"/>
          </a:xfrm>
          <a:prstGeom prst="rect">
            <a:avLst/>
          </a:prstGeom>
        </p:spPr>
      </p:pic>
      <p:pic>
        <p:nvPicPr>
          <p:cNvPr id="7" name="Afbeelding 6">
            <a:extLst>
              <a:ext uri="{FF2B5EF4-FFF2-40B4-BE49-F238E27FC236}">
                <a16:creationId xmlns:a16="http://schemas.microsoft.com/office/drawing/2014/main" id="{245C0C24-2321-F7C7-2D67-69C53C088627}"/>
              </a:ext>
            </a:extLst>
          </p:cNvPr>
          <p:cNvPicPr>
            <a:picLocks noChangeAspect="1"/>
          </p:cNvPicPr>
          <p:nvPr/>
        </p:nvPicPr>
        <p:blipFill>
          <a:blip r:embed="rId4"/>
          <a:stretch>
            <a:fillRect/>
          </a:stretch>
        </p:blipFill>
        <p:spPr>
          <a:xfrm>
            <a:off x="1746352" y="3010392"/>
            <a:ext cx="5651292" cy="1739433"/>
          </a:xfrm>
          <a:prstGeom prst="rect">
            <a:avLst/>
          </a:prstGeom>
        </p:spPr>
      </p:pic>
      <p:sp>
        <p:nvSpPr>
          <p:cNvPr id="8" name="Tekstvak 7">
            <a:extLst>
              <a:ext uri="{FF2B5EF4-FFF2-40B4-BE49-F238E27FC236}">
                <a16:creationId xmlns:a16="http://schemas.microsoft.com/office/drawing/2014/main" id="{D4FA7821-5DFE-9CBE-CDC3-9D9FD8A58303}"/>
              </a:ext>
            </a:extLst>
          </p:cNvPr>
          <p:cNvSpPr txBox="1"/>
          <p:nvPr/>
        </p:nvSpPr>
        <p:spPr>
          <a:xfrm>
            <a:off x="3252866" y="3818433"/>
            <a:ext cx="243978" cy="307777"/>
          </a:xfrm>
          <a:prstGeom prst="rect">
            <a:avLst/>
          </a:prstGeom>
          <a:noFill/>
        </p:spPr>
        <p:txBody>
          <a:bodyPr wrap="none" rtlCol="0">
            <a:spAutoFit/>
          </a:bodyPr>
          <a:lstStyle/>
          <a:p>
            <a:r>
              <a:rPr lang="nl-NL" dirty="0"/>
              <a:t>-</a:t>
            </a:r>
          </a:p>
        </p:txBody>
      </p:sp>
      <p:cxnSp>
        <p:nvCxnSpPr>
          <p:cNvPr id="10" name="Rechte verbindingslijn met pijl 9">
            <a:extLst>
              <a:ext uri="{FF2B5EF4-FFF2-40B4-BE49-F238E27FC236}">
                <a16:creationId xmlns:a16="http://schemas.microsoft.com/office/drawing/2014/main" id="{7084D134-1463-2E48-EF6C-35C479033BD2}"/>
              </a:ext>
            </a:extLst>
          </p:cNvPr>
          <p:cNvCxnSpPr>
            <a:cxnSpLocks/>
          </p:cNvCxnSpPr>
          <p:nvPr/>
        </p:nvCxnSpPr>
        <p:spPr>
          <a:xfrm>
            <a:off x="4571998" y="2662185"/>
            <a:ext cx="0" cy="43864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1" name="Tekstvak 10">
            <a:extLst>
              <a:ext uri="{FF2B5EF4-FFF2-40B4-BE49-F238E27FC236}">
                <a16:creationId xmlns:a16="http://schemas.microsoft.com/office/drawing/2014/main" id="{53DBEE08-6230-5D3A-43D9-97CBBA80E1D6}"/>
              </a:ext>
            </a:extLst>
          </p:cNvPr>
          <p:cNvSpPr txBox="1"/>
          <p:nvPr/>
        </p:nvSpPr>
        <p:spPr>
          <a:xfrm>
            <a:off x="2702402" y="2320280"/>
            <a:ext cx="3739192" cy="307777"/>
          </a:xfrm>
          <a:prstGeom prst="rect">
            <a:avLst/>
          </a:prstGeom>
          <a:noFill/>
        </p:spPr>
        <p:txBody>
          <a:bodyPr wrap="square" rtlCol="0">
            <a:spAutoFit/>
          </a:bodyPr>
          <a:lstStyle/>
          <a:p>
            <a:pPr algn="ctr"/>
            <a:r>
              <a:rPr lang="nl-NL" dirty="0">
                <a:latin typeface="Barlow" pitchFamily="2" charset="77"/>
              </a:rPr>
              <a:t>Scrum methode + Sprint </a:t>
            </a:r>
            <a:r>
              <a:rPr lang="nl-NL" dirty="0" err="1">
                <a:latin typeface="Barlow" pitchFamily="2" charset="77"/>
              </a:rPr>
              <a:t>Backlog</a:t>
            </a:r>
            <a:endParaRPr lang="nl-NL" dirty="0">
              <a:latin typeface="Barlow" pitchFamily="2" charset="77"/>
            </a:endParaRPr>
          </a:p>
        </p:txBody>
      </p:sp>
    </p:spTree>
    <p:extLst>
      <p:ext uri="{BB962C8B-B14F-4D97-AF65-F5344CB8AC3E}">
        <p14:creationId xmlns:p14="http://schemas.microsoft.com/office/powerpoint/2010/main" val="303977982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22"/>
        <p:cNvGrpSpPr/>
        <p:nvPr/>
      </p:nvGrpSpPr>
      <p:grpSpPr>
        <a:xfrm>
          <a:off x="0" y="0"/>
          <a:ext cx="0" cy="0"/>
          <a:chOff x="0" y="0"/>
          <a:chExt cx="0" cy="0"/>
        </a:xfrm>
      </p:grpSpPr>
      <p:sp>
        <p:nvSpPr>
          <p:cNvPr id="1463" name="Google Shape;1463;p50"/>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12</a:t>
            </a:fld>
            <a:endParaRPr/>
          </a:p>
        </p:txBody>
      </p:sp>
      <p:sp>
        <p:nvSpPr>
          <p:cNvPr id="1462" name="Google Shape;1462;p50"/>
          <p:cNvSpPr txBox="1">
            <a:spLocks noGrp="1"/>
          </p:cNvSpPr>
          <p:nvPr>
            <p:ph type="title" idx="4294967295"/>
          </p:nvPr>
        </p:nvSpPr>
        <p:spPr>
          <a:xfrm>
            <a:off x="1" y="195237"/>
            <a:ext cx="9143999" cy="39687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nl-NL" sz="3200" dirty="0">
                <a:solidFill>
                  <a:schemeClr val="dk1"/>
                </a:solidFill>
              </a:rPr>
              <a:t>W</a:t>
            </a:r>
            <a:r>
              <a:rPr lang="en" sz="3200" dirty="0">
                <a:solidFill>
                  <a:schemeClr val="dk1"/>
                </a:solidFill>
              </a:rPr>
              <a:t>ERKPROCESSEN</a:t>
            </a:r>
            <a:endParaRPr sz="3200" dirty="0">
              <a:solidFill>
                <a:schemeClr val="dk1"/>
              </a:solidFill>
            </a:endParaRPr>
          </a:p>
        </p:txBody>
      </p:sp>
      <p:sp>
        <p:nvSpPr>
          <p:cNvPr id="3" name="Tekstvak 2">
            <a:extLst>
              <a:ext uri="{FF2B5EF4-FFF2-40B4-BE49-F238E27FC236}">
                <a16:creationId xmlns:a16="http://schemas.microsoft.com/office/drawing/2014/main" id="{89A8C2C8-1637-261C-E639-EA6F4F387E7F}"/>
              </a:ext>
            </a:extLst>
          </p:cNvPr>
          <p:cNvSpPr txBox="1"/>
          <p:nvPr/>
        </p:nvSpPr>
        <p:spPr>
          <a:xfrm>
            <a:off x="0" y="1"/>
            <a:ext cx="1587639" cy="5143500"/>
          </a:xfrm>
          <a:prstGeom prst="rect">
            <a:avLst/>
          </a:prstGeom>
          <a:solidFill>
            <a:schemeClr val="bg1"/>
          </a:solidFill>
        </p:spPr>
        <p:txBody>
          <a:bodyPr wrap="square" rtlCol="0">
            <a:spAutoFit/>
          </a:bodyPr>
          <a:lstStyle/>
          <a:p>
            <a:endParaRPr lang="nl-NL"/>
          </a:p>
        </p:txBody>
      </p:sp>
      <p:sp>
        <p:nvSpPr>
          <p:cNvPr id="4" name="Tekstvak 3">
            <a:extLst>
              <a:ext uri="{FF2B5EF4-FFF2-40B4-BE49-F238E27FC236}">
                <a16:creationId xmlns:a16="http://schemas.microsoft.com/office/drawing/2014/main" id="{D8D64147-8BCA-9BB8-5016-7814AA7351BB}"/>
              </a:ext>
            </a:extLst>
          </p:cNvPr>
          <p:cNvSpPr txBox="1"/>
          <p:nvPr/>
        </p:nvSpPr>
        <p:spPr>
          <a:xfrm>
            <a:off x="3981182" y="726370"/>
            <a:ext cx="1181635" cy="369332"/>
          </a:xfrm>
          <a:prstGeom prst="rect">
            <a:avLst/>
          </a:prstGeom>
          <a:noFill/>
        </p:spPr>
        <p:txBody>
          <a:bodyPr wrap="square" rtlCol="0">
            <a:spAutoFit/>
          </a:bodyPr>
          <a:lstStyle/>
          <a:p>
            <a:pPr algn="ctr"/>
            <a:r>
              <a:rPr lang="nl-NL" sz="1800" b="1" dirty="0">
                <a:latin typeface="Barlow" pitchFamily="2" charset="77"/>
              </a:rPr>
              <a:t>B1-K1-W5</a:t>
            </a:r>
          </a:p>
        </p:txBody>
      </p:sp>
      <p:sp>
        <p:nvSpPr>
          <p:cNvPr id="19" name="Tekstvak 18">
            <a:extLst>
              <a:ext uri="{FF2B5EF4-FFF2-40B4-BE49-F238E27FC236}">
                <a16:creationId xmlns:a16="http://schemas.microsoft.com/office/drawing/2014/main" id="{A439F8EC-EB32-5FBF-CB8E-2A3F67A69A51}"/>
              </a:ext>
            </a:extLst>
          </p:cNvPr>
          <p:cNvSpPr txBox="1"/>
          <p:nvPr/>
        </p:nvSpPr>
        <p:spPr>
          <a:xfrm>
            <a:off x="3164027" y="1095702"/>
            <a:ext cx="2815944" cy="369332"/>
          </a:xfrm>
          <a:prstGeom prst="rect">
            <a:avLst/>
          </a:prstGeom>
          <a:noFill/>
        </p:spPr>
        <p:txBody>
          <a:bodyPr wrap="square" rtlCol="0">
            <a:spAutoFit/>
          </a:bodyPr>
          <a:lstStyle/>
          <a:p>
            <a:pPr algn="ctr"/>
            <a:r>
              <a:rPr lang="nl-NL" sz="1800" dirty="0">
                <a:latin typeface="Barlow" pitchFamily="2" charset="77"/>
              </a:rPr>
              <a:t>Voert verbeterstellen uit</a:t>
            </a:r>
          </a:p>
        </p:txBody>
      </p:sp>
      <p:pic>
        <p:nvPicPr>
          <p:cNvPr id="2" name="Afbeelding 1" descr="Afbeelding met tekst&#10;&#10;Automatisch gegenereerde beschrijving">
            <a:extLst>
              <a:ext uri="{FF2B5EF4-FFF2-40B4-BE49-F238E27FC236}">
                <a16:creationId xmlns:a16="http://schemas.microsoft.com/office/drawing/2014/main" id="{E82C16CE-E601-2FAB-F07A-25B53B064156}"/>
              </a:ext>
            </a:extLst>
          </p:cNvPr>
          <p:cNvPicPr>
            <a:picLocks noChangeAspect="1"/>
          </p:cNvPicPr>
          <p:nvPr/>
        </p:nvPicPr>
        <p:blipFill>
          <a:blip r:embed="rId3"/>
          <a:stretch>
            <a:fillRect/>
          </a:stretch>
        </p:blipFill>
        <p:spPr>
          <a:xfrm>
            <a:off x="3019985" y="1653084"/>
            <a:ext cx="3104028" cy="3096741"/>
          </a:xfrm>
          <a:prstGeom prst="rect">
            <a:avLst/>
          </a:prstGeom>
        </p:spPr>
      </p:pic>
    </p:spTree>
    <p:extLst>
      <p:ext uri="{BB962C8B-B14F-4D97-AF65-F5344CB8AC3E}">
        <p14:creationId xmlns:p14="http://schemas.microsoft.com/office/powerpoint/2010/main" val="167698836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94"/>
        <p:cNvGrpSpPr/>
        <p:nvPr/>
      </p:nvGrpSpPr>
      <p:grpSpPr>
        <a:xfrm>
          <a:off x="0" y="0"/>
          <a:ext cx="0" cy="0"/>
          <a:chOff x="0" y="0"/>
          <a:chExt cx="0" cy="0"/>
        </a:xfrm>
      </p:grpSpPr>
      <p:sp>
        <p:nvSpPr>
          <p:cNvPr id="195" name="Google Shape;195;p24"/>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13</a:t>
            </a:fld>
            <a:endParaRPr/>
          </a:p>
        </p:txBody>
      </p:sp>
      <p:sp>
        <p:nvSpPr>
          <p:cNvPr id="196" name="Google Shape;196;p24"/>
          <p:cNvSpPr/>
          <p:nvPr/>
        </p:nvSpPr>
        <p:spPr>
          <a:xfrm>
            <a:off x="2339381" y="1603894"/>
            <a:ext cx="4465238" cy="1935712"/>
          </a:xfrm>
          <a:prstGeom prst="rect">
            <a:avLst/>
          </a:prstGeom>
          <a:solidFill>
            <a:schemeClr val="accent1"/>
          </a:solidFill>
          <a:ln>
            <a:noFill/>
          </a:ln>
          <a:effectLst>
            <a:outerShdw blurRad="63500" sx="102000" sy="102000" algn="ctr" rotWithShape="0">
              <a:prstClr val="black">
                <a:alpha val="40000"/>
              </a:prstClr>
            </a:outerShdw>
          </a:effectLst>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nl-NL" sz="2200" b="1" dirty="0">
                <a:solidFill>
                  <a:schemeClr val="bg1"/>
                </a:solidFill>
                <a:latin typeface="Barlow" pitchFamily="2" charset="77"/>
              </a:rPr>
              <a:t>Dankwoord</a:t>
            </a:r>
            <a:endParaRPr sz="2200" b="1" dirty="0">
              <a:solidFill>
                <a:schemeClr val="bg1"/>
              </a:solidFill>
              <a:latin typeface="Barlow" pitchFamily="2" charset="77"/>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5"/>
        <p:cNvGrpSpPr/>
        <p:nvPr/>
      </p:nvGrpSpPr>
      <p:grpSpPr>
        <a:xfrm>
          <a:off x="0" y="0"/>
          <a:ext cx="0" cy="0"/>
          <a:chOff x="0" y="0"/>
          <a:chExt cx="0" cy="0"/>
        </a:xfrm>
      </p:grpSpPr>
      <p:sp>
        <p:nvSpPr>
          <p:cNvPr id="96" name="Google Shape;96;p15"/>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INHOUD</a:t>
            </a:r>
            <a:endParaRPr dirty="0"/>
          </a:p>
        </p:txBody>
      </p:sp>
      <p:sp>
        <p:nvSpPr>
          <p:cNvPr id="98" name="Google Shape;98;p15"/>
          <p:cNvSpPr txBox="1">
            <a:spLocks noGrp="1"/>
          </p:cNvSpPr>
          <p:nvPr>
            <p:ph type="body" idx="1"/>
          </p:nvPr>
        </p:nvSpPr>
        <p:spPr>
          <a:xfrm>
            <a:off x="1576274" y="1397700"/>
            <a:ext cx="7174125" cy="3382500"/>
          </a:xfrm>
          <a:prstGeom prst="rect">
            <a:avLst/>
          </a:prstGeom>
        </p:spPr>
        <p:txBody>
          <a:bodyPr spcFirstLastPara="1" wrap="square" lIns="91425" tIns="91425" rIns="91425" bIns="91425" anchor="t" anchorCtr="0">
            <a:noAutofit/>
          </a:bodyPr>
          <a:lstStyle/>
          <a:p>
            <a:pPr marL="342900" indent="-342900">
              <a:buClr>
                <a:schemeClr val="dk1"/>
              </a:buClr>
              <a:buSzPts val="1100"/>
            </a:pPr>
            <a:r>
              <a:rPr lang="nl-NL" dirty="0"/>
              <a:t>Stagebedrijf</a:t>
            </a:r>
          </a:p>
          <a:p>
            <a:pPr marL="342900" indent="-342900">
              <a:buClr>
                <a:schemeClr val="dk1"/>
              </a:buClr>
              <a:buSzPts val="1100"/>
            </a:pPr>
            <a:r>
              <a:rPr lang="nl-NL" dirty="0"/>
              <a:t>Examenopdracht</a:t>
            </a:r>
          </a:p>
          <a:p>
            <a:pPr marL="342900" indent="-342900">
              <a:buClr>
                <a:schemeClr val="dk1"/>
              </a:buClr>
              <a:buSzPts val="1100"/>
            </a:pPr>
            <a:r>
              <a:rPr lang="nl-NL" dirty="0"/>
              <a:t>Kerntaken en Werkprocessen </a:t>
            </a:r>
          </a:p>
          <a:p>
            <a:pPr marL="342900" indent="-342900">
              <a:buClr>
                <a:schemeClr val="dk1"/>
              </a:buClr>
              <a:buSzPts val="1100"/>
            </a:pPr>
            <a:r>
              <a:rPr lang="nl-NL" dirty="0"/>
              <a:t>Dankwoord</a:t>
            </a:r>
          </a:p>
          <a:p>
            <a:pPr marL="342900" indent="-342900">
              <a:buClr>
                <a:schemeClr val="dk1"/>
              </a:buClr>
              <a:buSzPts val="1100"/>
            </a:pPr>
            <a:endParaRPr lang="nl-NL" dirty="0"/>
          </a:p>
        </p:txBody>
      </p:sp>
      <p:sp>
        <p:nvSpPr>
          <p:cNvPr id="100" name="Google Shape;100;p15"/>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2</a:t>
            </a:fld>
            <a:endParaRPr/>
          </a:p>
        </p:txBody>
      </p:sp>
      <p:grpSp>
        <p:nvGrpSpPr>
          <p:cNvPr id="6" name="Google Shape;734;p49">
            <a:extLst>
              <a:ext uri="{FF2B5EF4-FFF2-40B4-BE49-F238E27FC236}">
                <a16:creationId xmlns:a16="http://schemas.microsoft.com/office/drawing/2014/main" id="{B4DD4231-EA59-725E-37DB-35D9504EBB9A}"/>
              </a:ext>
            </a:extLst>
          </p:cNvPr>
          <p:cNvGrpSpPr/>
          <p:nvPr/>
        </p:nvGrpSpPr>
        <p:grpSpPr>
          <a:xfrm>
            <a:off x="8176773" y="587100"/>
            <a:ext cx="331662" cy="419450"/>
            <a:chOff x="584925" y="238125"/>
            <a:chExt cx="415200" cy="525100"/>
          </a:xfrm>
        </p:grpSpPr>
        <p:sp>
          <p:nvSpPr>
            <p:cNvPr id="7" name="Google Shape;735;p49">
              <a:extLst>
                <a:ext uri="{FF2B5EF4-FFF2-40B4-BE49-F238E27FC236}">
                  <a16:creationId xmlns:a16="http://schemas.microsoft.com/office/drawing/2014/main" id="{6C697433-C2C2-3241-C236-060B539BA2A2}"/>
                </a:ext>
              </a:extLst>
            </p:cNvPr>
            <p:cNvSpPr/>
            <p:nvPr/>
          </p:nvSpPr>
          <p:spPr>
            <a:xfrm>
              <a:off x="621550" y="299175"/>
              <a:ext cx="378575" cy="464050"/>
            </a:xfrm>
            <a:custGeom>
              <a:avLst/>
              <a:gdLst/>
              <a:ahLst/>
              <a:cxnLst/>
              <a:rect l="l" t="t" r="r" b="b"/>
              <a:pathLst>
                <a:path w="15143" h="18562" extrusionOk="0">
                  <a:moveTo>
                    <a:pt x="14166" y="0"/>
                  </a:moveTo>
                  <a:lnTo>
                    <a:pt x="14166" y="16755"/>
                  </a:lnTo>
                  <a:lnTo>
                    <a:pt x="14141" y="16926"/>
                  </a:lnTo>
                  <a:lnTo>
                    <a:pt x="14093" y="17072"/>
                  </a:lnTo>
                  <a:lnTo>
                    <a:pt x="14044" y="17194"/>
                  </a:lnTo>
                  <a:lnTo>
                    <a:pt x="13946" y="17341"/>
                  </a:lnTo>
                  <a:lnTo>
                    <a:pt x="13824" y="17438"/>
                  </a:lnTo>
                  <a:lnTo>
                    <a:pt x="13677" y="17512"/>
                  </a:lnTo>
                  <a:lnTo>
                    <a:pt x="13531" y="17561"/>
                  </a:lnTo>
                  <a:lnTo>
                    <a:pt x="13384" y="17585"/>
                  </a:lnTo>
                  <a:lnTo>
                    <a:pt x="0" y="17585"/>
                  </a:lnTo>
                  <a:lnTo>
                    <a:pt x="0" y="17731"/>
                  </a:lnTo>
                  <a:lnTo>
                    <a:pt x="25" y="17902"/>
                  </a:lnTo>
                  <a:lnTo>
                    <a:pt x="74" y="18049"/>
                  </a:lnTo>
                  <a:lnTo>
                    <a:pt x="123" y="18171"/>
                  </a:lnTo>
                  <a:lnTo>
                    <a:pt x="220" y="18318"/>
                  </a:lnTo>
                  <a:lnTo>
                    <a:pt x="342" y="18415"/>
                  </a:lnTo>
                  <a:lnTo>
                    <a:pt x="489" y="18489"/>
                  </a:lnTo>
                  <a:lnTo>
                    <a:pt x="635" y="18537"/>
                  </a:lnTo>
                  <a:lnTo>
                    <a:pt x="782" y="18562"/>
                  </a:lnTo>
                  <a:lnTo>
                    <a:pt x="14361" y="18562"/>
                  </a:lnTo>
                  <a:lnTo>
                    <a:pt x="14508" y="18537"/>
                  </a:lnTo>
                  <a:lnTo>
                    <a:pt x="14654" y="18489"/>
                  </a:lnTo>
                  <a:lnTo>
                    <a:pt x="14801" y="18415"/>
                  </a:lnTo>
                  <a:lnTo>
                    <a:pt x="14923" y="18318"/>
                  </a:lnTo>
                  <a:lnTo>
                    <a:pt x="15021" y="18171"/>
                  </a:lnTo>
                  <a:lnTo>
                    <a:pt x="15069" y="18049"/>
                  </a:lnTo>
                  <a:lnTo>
                    <a:pt x="15118" y="17902"/>
                  </a:lnTo>
                  <a:lnTo>
                    <a:pt x="15143" y="17731"/>
                  </a:lnTo>
                  <a:lnTo>
                    <a:pt x="15143" y="733"/>
                  </a:lnTo>
                  <a:lnTo>
                    <a:pt x="15118" y="586"/>
                  </a:lnTo>
                  <a:lnTo>
                    <a:pt x="15069" y="440"/>
                  </a:lnTo>
                  <a:lnTo>
                    <a:pt x="15021" y="318"/>
                  </a:lnTo>
                  <a:lnTo>
                    <a:pt x="14923" y="196"/>
                  </a:lnTo>
                  <a:lnTo>
                    <a:pt x="14801" y="122"/>
                  </a:lnTo>
                  <a:lnTo>
                    <a:pt x="14654" y="49"/>
                  </a:lnTo>
                  <a:lnTo>
                    <a:pt x="14508" y="25"/>
                  </a:lnTo>
                  <a:lnTo>
                    <a:pt x="14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736;p49">
              <a:extLst>
                <a:ext uri="{FF2B5EF4-FFF2-40B4-BE49-F238E27FC236}">
                  <a16:creationId xmlns:a16="http://schemas.microsoft.com/office/drawing/2014/main" id="{EDE0FAF2-0B47-8742-81A4-B04F62C3ED18}"/>
                </a:ext>
              </a:extLst>
            </p:cNvPr>
            <p:cNvSpPr/>
            <p:nvPr/>
          </p:nvSpPr>
          <p:spPr>
            <a:xfrm>
              <a:off x="633750" y="238125"/>
              <a:ext cx="29350" cy="63500"/>
            </a:xfrm>
            <a:custGeom>
              <a:avLst/>
              <a:gdLst/>
              <a:ahLst/>
              <a:cxnLst/>
              <a:rect l="l" t="t" r="r" b="b"/>
              <a:pathLst>
                <a:path w="1174" h="2540" extrusionOk="0">
                  <a:moveTo>
                    <a:pt x="392" y="0"/>
                  </a:moveTo>
                  <a:lnTo>
                    <a:pt x="294" y="49"/>
                  </a:lnTo>
                  <a:lnTo>
                    <a:pt x="221" y="73"/>
                  </a:lnTo>
                  <a:lnTo>
                    <a:pt x="147" y="147"/>
                  </a:lnTo>
                  <a:lnTo>
                    <a:pt x="74" y="220"/>
                  </a:lnTo>
                  <a:lnTo>
                    <a:pt x="50" y="293"/>
                  </a:lnTo>
                  <a:lnTo>
                    <a:pt x="1" y="391"/>
                  </a:lnTo>
                  <a:lnTo>
                    <a:pt x="1" y="488"/>
                  </a:lnTo>
                  <a:lnTo>
                    <a:pt x="1" y="2052"/>
                  </a:lnTo>
                  <a:lnTo>
                    <a:pt x="1" y="2149"/>
                  </a:lnTo>
                  <a:lnTo>
                    <a:pt x="50" y="2247"/>
                  </a:lnTo>
                  <a:lnTo>
                    <a:pt x="74" y="2320"/>
                  </a:lnTo>
                  <a:lnTo>
                    <a:pt x="147" y="2393"/>
                  </a:lnTo>
                  <a:lnTo>
                    <a:pt x="221" y="2467"/>
                  </a:lnTo>
                  <a:lnTo>
                    <a:pt x="294" y="2491"/>
                  </a:lnTo>
                  <a:lnTo>
                    <a:pt x="392" y="2540"/>
                  </a:lnTo>
                  <a:lnTo>
                    <a:pt x="782" y="2540"/>
                  </a:lnTo>
                  <a:lnTo>
                    <a:pt x="880" y="2491"/>
                  </a:lnTo>
                  <a:lnTo>
                    <a:pt x="953" y="2467"/>
                  </a:lnTo>
                  <a:lnTo>
                    <a:pt x="1027" y="2393"/>
                  </a:lnTo>
                  <a:lnTo>
                    <a:pt x="1100" y="2320"/>
                  </a:lnTo>
                  <a:lnTo>
                    <a:pt x="1124" y="2247"/>
                  </a:lnTo>
                  <a:lnTo>
                    <a:pt x="1173" y="2149"/>
                  </a:lnTo>
                  <a:lnTo>
                    <a:pt x="1173" y="2052"/>
                  </a:lnTo>
                  <a:lnTo>
                    <a:pt x="1173" y="488"/>
                  </a:lnTo>
                  <a:lnTo>
                    <a:pt x="1173" y="391"/>
                  </a:lnTo>
                  <a:lnTo>
                    <a:pt x="1124" y="293"/>
                  </a:lnTo>
                  <a:lnTo>
                    <a:pt x="1100" y="220"/>
                  </a:lnTo>
                  <a:lnTo>
                    <a:pt x="1027" y="147"/>
                  </a:lnTo>
                  <a:lnTo>
                    <a:pt x="953" y="73"/>
                  </a:lnTo>
                  <a:lnTo>
                    <a:pt x="880" y="49"/>
                  </a:lnTo>
                  <a:lnTo>
                    <a:pt x="78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737;p49">
              <a:extLst>
                <a:ext uri="{FF2B5EF4-FFF2-40B4-BE49-F238E27FC236}">
                  <a16:creationId xmlns:a16="http://schemas.microsoft.com/office/drawing/2014/main" id="{6E478AEA-8148-B901-3C1E-F1112C6E8617}"/>
                </a:ext>
              </a:extLst>
            </p:cNvPr>
            <p:cNvSpPr/>
            <p:nvPr/>
          </p:nvSpPr>
          <p:spPr>
            <a:xfrm>
              <a:off x="716800" y="238125"/>
              <a:ext cx="29325" cy="63500"/>
            </a:xfrm>
            <a:custGeom>
              <a:avLst/>
              <a:gdLst/>
              <a:ahLst/>
              <a:cxnLst/>
              <a:rect l="l" t="t" r="r" b="b"/>
              <a:pathLst>
                <a:path w="1173" h="2540" extrusionOk="0">
                  <a:moveTo>
                    <a:pt x="391" y="0"/>
                  </a:moveTo>
                  <a:lnTo>
                    <a:pt x="294" y="49"/>
                  </a:lnTo>
                  <a:lnTo>
                    <a:pt x="220" y="73"/>
                  </a:lnTo>
                  <a:lnTo>
                    <a:pt x="147" y="147"/>
                  </a:lnTo>
                  <a:lnTo>
                    <a:pt x="74" y="220"/>
                  </a:lnTo>
                  <a:lnTo>
                    <a:pt x="49" y="293"/>
                  </a:lnTo>
                  <a:lnTo>
                    <a:pt x="0" y="391"/>
                  </a:lnTo>
                  <a:lnTo>
                    <a:pt x="0" y="488"/>
                  </a:lnTo>
                  <a:lnTo>
                    <a:pt x="0" y="2052"/>
                  </a:lnTo>
                  <a:lnTo>
                    <a:pt x="0" y="2149"/>
                  </a:lnTo>
                  <a:lnTo>
                    <a:pt x="49" y="2247"/>
                  </a:lnTo>
                  <a:lnTo>
                    <a:pt x="74" y="2320"/>
                  </a:lnTo>
                  <a:lnTo>
                    <a:pt x="147" y="2393"/>
                  </a:lnTo>
                  <a:lnTo>
                    <a:pt x="220" y="2467"/>
                  </a:lnTo>
                  <a:lnTo>
                    <a:pt x="294" y="2491"/>
                  </a:lnTo>
                  <a:lnTo>
                    <a:pt x="391" y="2540"/>
                  </a:lnTo>
                  <a:lnTo>
                    <a:pt x="782" y="2540"/>
                  </a:lnTo>
                  <a:lnTo>
                    <a:pt x="880" y="2491"/>
                  </a:lnTo>
                  <a:lnTo>
                    <a:pt x="953" y="2467"/>
                  </a:lnTo>
                  <a:lnTo>
                    <a:pt x="1026" y="2393"/>
                  </a:lnTo>
                  <a:lnTo>
                    <a:pt x="1099" y="2320"/>
                  </a:lnTo>
                  <a:lnTo>
                    <a:pt x="1124" y="2247"/>
                  </a:lnTo>
                  <a:lnTo>
                    <a:pt x="1173" y="2149"/>
                  </a:lnTo>
                  <a:lnTo>
                    <a:pt x="1173" y="2052"/>
                  </a:lnTo>
                  <a:lnTo>
                    <a:pt x="1173" y="488"/>
                  </a:lnTo>
                  <a:lnTo>
                    <a:pt x="1173" y="391"/>
                  </a:lnTo>
                  <a:lnTo>
                    <a:pt x="1124" y="293"/>
                  </a:lnTo>
                  <a:lnTo>
                    <a:pt x="1099" y="220"/>
                  </a:lnTo>
                  <a:lnTo>
                    <a:pt x="1026" y="147"/>
                  </a:lnTo>
                  <a:lnTo>
                    <a:pt x="953" y="73"/>
                  </a:lnTo>
                  <a:lnTo>
                    <a:pt x="880" y="49"/>
                  </a:lnTo>
                  <a:lnTo>
                    <a:pt x="78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738;p49">
              <a:extLst>
                <a:ext uri="{FF2B5EF4-FFF2-40B4-BE49-F238E27FC236}">
                  <a16:creationId xmlns:a16="http://schemas.microsoft.com/office/drawing/2014/main" id="{B2609887-8F47-3EB8-24CF-95D17010BFC3}"/>
                </a:ext>
              </a:extLst>
            </p:cNvPr>
            <p:cNvSpPr/>
            <p:nvPr/>
          </p:nvSpPr>
          <p:spPr>
            <a:xfrm>
              <a:off x="799825" y="238125"/>
              <a:ext cx="29350" cy="63500"/>
            </a:xfrm>
            <a:custGeom>
              <a:avLst/>
              <a:gdLst/>
              <a:ahLst/>
              <a:cxnLst/>
              <a:rect l="l" t="t" r="r" b="b"/>
              <a:pathLst>
                <a:path w="1174" h="2540" extrusionOk="0">
                  <a:moveTo>
                    <a:pt x="392" y="0"/>
                  </a:moveTo>
                  <a:lnTo>
                    <a:pt x="294" y="49"/>
                  </a:lnTo>
                  <a:lnTo>
                    <a:pt x="221" y="73"/>
                  </a:lnTo>
                  <a:lnTo>
                    <a:pt x="148" y="147"/>
                  </a:lnTo>
                  <a:lnTo>
                    <a:pt x="74" y="220"/>
                  </a:lnTo>
                  <a:lnTo>
                    <a:pt x="50" y="293"/>
                  </a:lnTo>
                  <a:lnTo>
                    <a:pt x="1" y="391"/>
                  </a:lnTo>
                  <a:lnTo>
                    <a:pt x="1" y="488"/>
                  </a:lnTo>
                  <a:lnTo>
                    <a:pt x="1" y="2052"/>
                  </a:lnTo>
                  <a:lnTo>
                    <a:pt x="1" y="2149"/>
                  </a:lnTo>
                  <a:lnTo>
                    <a:pt x="50" y="2247"/>
                  </a:lnTo>
                  <a:lnTo>
                    <a:pt x="74" y="2320"/>
                  </a:lnTo>
                  <a:lnTo>
                    <a:pt x="148" y="2393"/>
                  </a:lnTo>
                  <a:lnTo>
                    <a:pt x="221" y="2467"/>
                  </a:lnTo>
                  <a:lnTo>
                    <a:pt x="294" y="2491"/>
                  </a:lnTo>
                  <a:lnTo>
                    <a:pt x="392" y="2540"/>
                  </a:lnTo>
                  <a:lnTo>
                    <a:pt x="783" y="2540"/>
                  </a:lnTo>
                  <a:lnTo>
                    <a:pt x="880" y="2491"/>
                  </a:lnTo>
                  <a:lnTo>
                    <a:pt x="953" y="2467"/>
                  </a:lnTo>
                  <a:lnTo>
                    <a:pt x="1027" y="2393"/>
                  </a:lnTo>
                  <a:lnTo>
                    <a:pt x="1100" y="2320"/>
                  </a:lnTo>
                  <a:lnTo>
                    <a:pt x="1124" y="2247"/>
                  </a:lnTo>
                  <a:lnTo>
                    <a:pt x="1173" y="2149"/>
                  </a:lnTo>
                  <a:lnTo>
                    <a:pt x="1173" y="2052"/>
                  </a:lnTo>
                  <a:lnTo>
                    <a:pt x="1173" y="488"/>
                  </a:lnTo>
                  <a:lnTo>
                    <a:pt x="1173" y="391"/>
                  </a:lnTo>
                  <a:lnTo>
                    <a:pt x="1124" y="293"/>
                  </a:lnTo>
                  <a:lnTo>
                    <a:pt x="1100" y="220"/>
                  </a:lnTo>
                  <a:lnTo>
                    <a:pt x="1027" y="147"/>
                  </a:lnTo>
                  <a:lnTo>
                    <a:pt x="953" y="73"/>
                  </a:lnTo>
                  <a:lnTo>
                    <a:pt x="880" y="49"/>
                  </a:lnTo>
                  <a:lnTo>
                    <a:pt x="78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739;p49">
              <a:extLst>
                <a:ext uri="{FF2B5EF4-FFF2-40B4-BE49-F238E27FC236}">
                  <a16:creationId xmlns:a16="http://schemas.microsoft.com/office/drawing/2014/main" id="{F38E93BE-521F-4ED6-90F5-A0407F00B310}"/>
                </a:ext>
              </a:extLst>
            </p:cNvPr>
            <p:cNvSpPr/>
            <p:nvPr/>
          </p:nvSpPr>
          <p:spPr>
            <a:xfrm>
              <a:off x="882875" y="238125"/>
              <a:ext cx="29325" cy="63500"/>
            </a:xfrm>
            <a:custGeom>
              <a:avLst/>
              <a:gdLst/>
              <a:ahLst/>
              <a:cxnLst/>
              <a:rect l="l" t="t" r="r" b="b"/>
              <a:pathLst>
                <a:path w="1173" h="2540" extrusionOk="0">
                  <a:moveTo>
                    <a:pt x="391" y="0"/>
                  </a:moveTo>
                  <a:lnTo>
                    <a:pt x="294" y="49"/>
                  </a:lnTo>
                  <a:lnTo>
                    <a:pt x="220" y="73"/>
                  </a:lnTo>
                  <a:lnTo>
                    <a:pt x="147" y="147"/>
                  </a:lnTo>
                  <a:lnTo>
                    <a:pt x="74" y="220"/>
                  </a:lnTo>
                  <a:lnTo>
                    <a:pt x="49" y="293"/>
                  </a:lnTo>
                  <a:lnTo>
                    <a:pt x="1" y="391"/>
                  </a:lnTo>
                  <a:lnTo>
                    <a:pt x="1" y="488"/>
                  </a:lnTo>
                  <a:lnTo>
                    <a:pt x="1" y="2052"/>
                  </a:lnTo>
                  <a:lnTo>
                    <a:pt x="1" y="2149"/>
                  </a:lnTo>
                  <a:lnTo>
                    <a:pt x="49" y="2247"/>
                  </a:lnTo>
                  <a:lnTo>
                    <a:pt x="74" y="2320"/>
                  </a:lnTo>
                  <a:lnTo>
                    <a:pt x="147" y="2393"/>
                  </a:lnTo>
                  <a:lnTo>
                    <a:pt x="220" y="2467"/>
                  </a:lnTo>
                  <a:lnTo>
                    <a:pt x="294" y="2491"/>
                  </a:lnTo>
                  <a:lnTo>
                    <a:pt x="391" y="2540"/>
                  </a:lnTo>
                  <a:lnTo>
                    <a:pt x="782" y="2540"/>
                  </a:lnTo>
                  <a:lnTo>
                    <a:pt x="880" y="2491"/>
                  </a:lnTo>
                  <a:lnTo>
                    <a:pt x="953" y="2467"/>
                  </a:lnTo>
                  <a:lnTo>
                    <a:pt x="1026" y="2393"/>
                  </a:lnTo>
                  <a:lnTo>
                    <a:pt x="1100" y="2320"/>
                  </a:lnTo>
                  <a:lnTo>
                    <a:pt x="1124" y="2247"/>
                  </a:lnTo>
                  <a:lnTo>
                    <a:pt x="1173" y="2149"/>
                  </a:lnTo>
                  <a:lnTo>
                    <a:pt x="1173" y="2052"/>
                  </a:lnTo>
                  <a:lnTo>
                    <a:pt x="1173" y="488"/>
                  </a:lnTo>
                  <a:lnTo>
                    <a:pt x="1173" y="391"/>
                  </a:lnTo>
                  <a:lnTo>
                    <a:pt x="1124" y="293"/>
                  </a:lnTo>
                  <a:lnTo>
                    <a:pt x="1100" y="220"/>
                  </a:lnTo>
                  <a:lnTo>
                    <a:pt x="1026" y="147"/>
                  </a:lnTo>
                  <a:lnTo>
                    <a:pt x="953" y="73"/>
                  </a:lnTo>
                  <a:lnTo>
                    <a:pt x="880" y="49"/>
                  </a:lnTo>
                  <a:lnTo>
                    <a:pt x="78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740;p49">
              <a:extLst>
                <a:ext uri="{FF2B5EF4-FFF2-40B4-BE49-F238E27FC236}">
                  <a16:creationId xmlns:a16="http://schemas.microsoft.com/office/drawing/2014/main" id="{279DECF9-450D-FAD6-9830-9DA54D53400E}"/>
                </a:ext>
              </a:extLst>
            </p:cNvPr>
            <p:cNvSpPr/>
            <p:nvPr/>
          </p:nvSpPr>
          <p:spPr>
            <a:xfrm>
              <a:off x="584925" y="261325"/>
              <a:ext cx="378575" cy="464050"/>
            </a:xfrm>
            <a:custGeom>
              <a:avLst/>
              <a:gdLst/>
              <a:ahLst/>
              <a:cxnLst/>
              <a:rect l="l" t="t" r="r" b="b"/>
              <a:pathLst>
                <a:path w="15143" h="18562" extrusionOk="0">
                  <a:moveTo>
                    <a:pt x="2540" y="171"/>
                  </a:moveTo>
                  <a:lnTo>
                    <a:pt x="2711" y="195"/>
                  </a:lnTo>
                  <a:lnTo>
                    <a:pt x="2882" y="244"/>
                  </a:lnTo>
                  <a:lnTo>
                    <a:pt x="3053" y="318"/>
                  </a:lnTo>
                  <a:lnTo>
                    <a:pt x="3175" y="440"/>
                  </a:lnTo>
                  <a:lnTo>
                    <a:pt x="3297" y="562"/>
                  </a:lnTo>
                  <a:lnTo>
                    <a:pt x="3370" y="733"/>
                  </a:lnTo>
                  <a:lnTo>
                    <a:pt x="3419" y="904"/>
                  </a:lnTo>
                  <a:lnTo>
                    <a:pt x="3444" y="1075"/>
                  </a:lnTo>
                  <a:lnTo>
                    <a:pt x="3419" y="1246"/>
                  </a:lnTo>
                  <a:lnTo>
                    <a:pt x="3370" y="1417"/>
                  </a:lnTo>
                  <a:lnTo>
                    <a:pt x="3297" y="1588"/>
                  </a:lnTo>
                  <a:lnTo>
                    <a:pt x="3175" y="1710"/>
                  </a:lnTo>
                  <a:lnTo>
                    <a:pt x="3053" y="1832"/>
                  </a:lnTo>
                  <a:lnTo>
                    <a:pt x="2882" y="1905"/>
                  </a:lnTo>
                  <a:lnTo>
                    <a:pt x="2711" y="1954"/>
                  </a:lnTo>
                  <a:lnTo>
                    <a:pt x="2540" y="1978"/>
                  </a:lnTo>
                  <a:lnTo>
                    <a:pt x="2369" y="1954"/>
                  </a:lnTo>
                  <a:lnTo>
                    <a:pt x="2198" y="1905"/>
                  </a:lnTo>
                  <a:lnTo>
                    <a:pt x="2027" y="1832"/>
                  </a:lnTo>
                  <a:lnTo>
                    <a:pt x="1905" y="1710"/>
                  </a:lnTo>
                  <a:lnTo>
                    <a:pt x="1783" y="1588"/>
                  </a:lnTo>
                  <a:lnTo>
                    <a:pt x="1710" y="1417"/>
                  </a:lnTo>
                  <a:lnTo>
                    <a:pt x="1661" y="1246"/>
                  </a:lnTo>
                  <a:lnTo>
                    <a:pt x="1636" y="1075"/>
                  </a:lnTo>
                  <a:lnTo>
                    <a:pt x="1661" y="904"/>
                  </a:lnTo>
                  <a:lnTo>
                    <a:pt x="1710" y="733"/>
                  </a:lnTo>
                  <a:lnTo>
                    <a:pt x="1783" y="562"/>
                  </a:lnTo>
                  <a:lnTo>
                    <a:pt x="1905" y="440"/>
                  </a:lnTo>
                  <a:lnTo>
                    <a:pt x="2027" y="318"/>
                  </a:lnTo>
                  <a:lnTo>
                    <a:pt x="2198" y="244"/>
                  </a:lnTo>
                  <a:lnTo>
                    <a:pt x="2369" y="195"/>
                  </a:lnTo>
                  <a:lnTo>
                    <a:pt x="2540" y="171"/>
                  </a:lnTo>
                  <a:close/>
                  <a:moveTo>
                    <a:pt x="5862" y="171"/>
                  </a:moveTo>
                  <a:lnTo>
                    <a:pt x="6033" y="195"/>
                  </a:lnTo>
                  <a:lnTo>
                    <a:pt x="6204" y="244"/>
                  </a:lnTo>
                  <a:lnTo>
                    <a:pt x="6374" y="318"/>
                  </a:lnTo>
                  <a:lnTo>
                    <a:pt x="6497" y="440"/>
                  </a:lnTo>
                  <a:lnTo>
                    <a:pt x="6619" y="562"/>
                  </a:lnTo>
                  <a:lnTo>
                    <a:pt x="6692" y="733"/>
                  </a:lnTo>
                  <a:lnTo>
                    <a:pt x="6741" y="904"/>
                  </a:lnTo>
                  <a:lnTo>
                    <a:pt x="6765" y="1075"/>
                  </a:lnTo>
                  <a:lnTo>
                    <a:pt x="6741" y="1246"/>
                  </a:lnTo>
                  <a:lnTo>
                    <a:pt x="6692" y="1417"/>
                  </a:lnTo>
                  <a:lnTo>
                    <a:pt x="6619" y="1588"/>
                  </a:lnTo>
                  <a:lnTo>
                    <a:pt x="6497" y="1710"/>
                  </a:lnTo>
                  <a:lnTo>
                    <a:pt x="6374" y="1832"/>
                  </a:lnTo>
                  <a:lnTo>
                    <a:pt x="6204" y="1905"/>
                  </a:lnTo>
                  <a:lnTo>
                    <a:pt x="6033" y="1954"/>
                  </a:lnTo>
                  <a:lnTo>
                    <a:pt x="5862" y="1978"/>
                  </a:lnTo>
                  <a:lnTo>
                    <a:pt x="5691" y="1954"/>
                  </a:lnTo>
                  <a:lnTo>
                    <a:pt x="5520" y="1905"/>
                  </a:lnTo>
                  <a:lnTo>
                    <a:pt x="5349" y="1832"/>
                  </a:lnTo>
                  <a:lnTo>
                    <a:pt x="5227" y="1710"/>
                  </a:lnTo>
                  <a:lnTo>
                    <a:pt x="5104" y="1588"/>
                  </a:lnTo>
                  <a:lnTo>
                    <a:pt x="5031" y="1417"/>
                  </a:lnTo>
                  <a:lnTo>
                    <a:pt x="4982" y="1246"/>
                  </a:lnTo>
                  <a:lnTo>
                    <a:pt x="4958" y="1075"/>
                  </a:lnTo>
                  <a:lnTo>
                    <a:pt x="4982" y="904"/>
                  </a:lnTo>
                  <a:lnTo>
                    <a:pt x="5031" y="733"/>
                  </a:lnTo>
                  <a:lnTo>
                    <a:pt x="5104" y="562"/>
                  </a:lnTo>
                  <a:lnTo>
                    <a:pt x="5227" y="440"/>
                  </a:lnTo>
                  <a:lnTo>
                    <a:pt x="5349" y="318"/>
                  </a:lnTo>
                  <a:lnTo>
                    <a:pt x="5520" y="244"/>
                  </a:lnTo>
                  <a:lnTo>
                    <a:pt x="5691" y="195"/>
                  </a:lnTo>
                  <a:lnTo>
                    <a:pt x="5862" y="171"/>
                  </a:lnTo>
                  <a:close/>
                  <a:moveTo>
                    <a:pt x="9183" y="171"/>
                  </a:moveTo>
                  <a:lnTo>
                    <a:pt x="9354" y="195"/>
                  </a:lnTo>
                  <a:lnTo>
                    <a:pt x="9525" y="244"/>
                  </a:lnTo>
                  <a:lnTo>
                    <a:pt x="9696" y="318"/>
                  </a:lnTo>
                  <a:lnTo>
                    <a:pt x="9818" y="440"/>
                  </a:lnTo>
                  <a:lnTo>
                    <a:pt x="9940" y="562"/>
                  </a:lnTo>
                  <a:lnTo>
                    <a:pt x="10014" y="733"/>
                  </a:lnTo>
                  <a:lnTo>
                    <a:pt x="10062" y="904"/>
                  </a:lnTo>
                  <a:lnTo>
                    <a:pt x="10087" y="1075"/>
                  </a:lnTo>
                  <a:lnTo>
                    <a:pt x="10062" y="1246"/>
                  </a:lnTo>
                  <a:lnTo>
                    <a:pt x="10014" y="1417"/>
                  </a:lnTo>
                  <a:lnTo>
                    <a:pt x="9940" y="1588"/>
                  </a:lnTo>
                  <a:lnTo>
                    <a:pt x="9818" y="1710"/>
                  </a:lnTo>
                  <a:lnTo>
                    <a:pt x="9696" y="1832"/>
                  </a:lnTo>
                  <a:lnTo>
                    <a:pt x="9525" y="1905"/>
                  </a:lnTo>
                  <a:lnTo>
                    <a:pt x="9354" y="1954"/>
                  </a:lnTo>
                  <a:lnTo>
                    <a:pt x="9183" y="1978"/>
                  </a:lnTo>
                  <a:lnTo>
                    <a:pt x="9012" y="1954"/>
                  </a:lnTo>
                  <a:lnTo>
                    <a:pt x="8841" y="1905"/>
                  </a:lnTo>
                  <a:lnTo>
                    <a:pt x="8670" y="1832"/>
                  </a:lnTo>
                  <a:lnTo>
                    <a:pt x="8548" y="1710"/>
                  </a:lnTo>
                  <a:lnTo>
                    <a:pt x="8426" y="1588"/>
                  </a:lnTo>
                  <a:lnTo>
                    <a:pt x="8353" y="1417"/>
                  </a:lnTo>
                  <a:lnTo>
                    <a:pt x="8304" y="1246"/>
                  </a:lnTo>
                  <a:lnTo>
                    <a:pt x="8279" y="1075"/>
                  </a:lnTo>
                  <a:lnTo>
                    <a:pt x="8304" y="904"/>
                  </a:lnTo>
                  <a:lnTo>
                    <a:pt x="8353" y="733"/>
                  </a:lnTo>
                  <a:lnTo>
                    <a:pt x="8426" y="562"/>
                  </a:lnTo>
                  <a:lnTo>
                    <a:pt x="8548" y="440"/>
                  </a:lnTo>
                  <a:lnTo>
                    <a:pt x="8670" y="318"/>
                  </a:lnTo>
                  <a:lnTo>
                    <a:pt x="8841" y="244"/>
                  </a:lnTo>
                  <a:lnTo>
                    <a:pt x="9012" y="195"/>
                  </a:lnTo>
                  <a:lnTo>
                    <a:pt x="9183" y="171"/>
                  </a:lnTo>
                  <a:close/>
                  <a:moveTo>
                    <a:pt x="12505" y="171"/>
                  </a:moveTo>
                  <a:lnTo>
                    <a:pt x="12676" y="195"/>
                  </a:lnTo>
                  <a:lnTo>
                    <a:pt x="12847" y="244"/>
                  </a:lnTo>
                  <a:lnTo>
                    <a:pt x="13018" y="318"/>
                  </a:lnTo>
                  <a:lnTo>
                    <a:pt x="13140" y="440"/>
                  </a:lnTo>
                  <a:lnTo>
                    <a:pt x="13262" y="562"/>
                  </a:lnTo>
                  <a:lnTo>
                    <a:pt x="13335" y="733"/>
                  </a:lnTo>
                  <a:lnTo>
                    <a:pt x="13384" y="904"/>
                  </a:lnTo>
                  <a:lnTo>
                    <a:pt x="13408" y="1075"/>
                  </a:lnTo>
                  <a:lnTo>
                    <a:pt x="13384" y="1246"/>
                  </a:lnTo>
                  <a:lnTo>
                    <a:pt x="13335" y="1417"/>
                  </a:lnTo>
                  <a:lnTo>
                    <a:pt x="13262" y="1588"/>
                  </a:lnTo>
                  <a:lnTo>
                    <a:pt x="13140" y="1710"/>
                  </a:lnTo>
                  <a:lnTo>
                    <a:pt x="13018" y="1832"/>
                  </a:lnTo>
                  <a:lnTo>
                    <a:pt x="12847" y="1905"/>
                  </a:lnTo>
                  <a:lnTo>
                    <a:pt x="12676" y="1954"/>
                  </a:lnTo>
                  <a:lnTo>
                    <a:pt x="12505" y="1978"/>
                  </a:lnTo>
                  <a:lnTo>
                    <a:pt x="12334" y="1954"/>
                  </a:lnTo>
                  <a:lnTo>
                    <a:pt x="12163" y="1905"/>
                  </a:lnTo>
                  <a:lnTo>
                    <a:pt x="11992" y="1832"/>
                  </a:lnTo>
                  <a:lnTo>
                    <a:pt x="11870" y="1710"/>
                  </a:lnTo>
                  <a:lnTo>
                    <a:pt x="11748" y="1588"/>
                  </a:lnTo>
                  <a:lnTo>
                    <a:pt x="11674" y="1417"/>
                  </a:lnTo>
                  <a:lnTo>
                    <a:pt x="11625" y="1246"/>
                  </a:lnTo>
                  <a:lnTo>
                    <a:pt x="11601" y="1075"/>
                  </a:lnTo>
                  <a:lnTo>
                    <a:pt x="11625" y="904"/>
                  </a:lnTo>
                  <a:lnTo>
                    <a:pt x="11674" y="733"/>
                  </a:lnTo>
                  <a:lnTo>
                    <a:pt x="11748" y="562"/>
                  </a:lnTo>
                  <a:lnTo>
                    <a:pt x="11870" y="440"/>
                  </a:lnTo>
                  <a:lnTo>
                    <a:pt x="11992" y="318"/>
                  </a:lnTo>
                  <a:lnTo>
                    <a:pt x="12163" y="244"/>
                  </a:lnTo>
                  <a:lnTo>
                    <a:pt x="12334" y="195"/>
                  </a:lnTo>
                  <a:lnTo>
                    <a:pt x="12505" y="171"/>
                  </a:lnTo>
                  <a:close/>
                  <a:moveTo>
                    <a:pt x="13091" y="5520"/>
                  </a:moveTo>
                  <a:lnTo>
                    <a:pt x="13189" y="5544"/>
                  </a:lnTo>
                  <a:lnTo>
                    <a:pt x="13262" y="5593"/>
                  </a:lnTo>
                  <a:lnTo>
                    <a:pt x="13311" y="5666"/>
                  </a:lnTo>
                  <a:lnTo>
                    <a:pt x="13335" y="5764"/>
                  </a:lnTo>
                  <a:lnTo>
                    <a:pt x="13311" y="5862"/>
                  </a:lnTo>
                  <a:lnTo>
                    <a:pt x="13262" y="5935"/>
                  </a:lnTo>
                  <a:lnTo>
                    <a:pt x="13189" y="5984"/>
                  </a:lnTo>
                  <a:lnTo>
                    <a:pt x="13091" y="6008"/>
                  </a:lnTo>
                  <a:lnTo>
                    <a:pt x="1954" y="6008"/>
                  </a:lnTo>
                  <a:lnTo>
                    <a:pt x="1856" y="5984"/>
                  </a:lnTo>
                  <a:lnTo>
                    <a:pt x="1783" y="5935"/>
                  </a:lnTo>
                  <a:lnTo>
                    <a:pt x="1734" y="5862"/>
                  </a:lnTo>
                  <a:lnTo>
                    <a:pt x="1710" y="5764"/>
                  </a:lnTo>
                  <a:lnTo>
                    <a:pt x="1734" y="5666"/>
                  </a:lnTo>
                  <a:lnTo>
                    <a:pt x="1783" y="5593"/>
                  </a:lnTo>
                  <a:lnTo>
                    <a:pt x="1856" y="5544"/>
                  </a:lnTo>
                  <a:lnTo>
                    <a:pt x="1954" y="5520"/>
                  </a:lnTo>
                  <a:close/>
                  <a:moveTo>
                    <a:pt x="13189" y="7840"/>
                  </a:moveTo>
                  <a:lnTo>
                    <a:pt x="13262" y="7913"/>
                  </a:lnTo>
                  <a:lnTo>
                    <a:pt x="13311" y="7986"/>
                  </a:lnTo>
                  <a:lnTo>
                    <a:pt x="13335" y="8084"/>
                  </a:lnTo>
                  <a:lnTo>
                    <a:pt x="13311" y="8182"/>
                  </a:lnTo>
                  <a:lnTo>
                    <a:pt x="13262" y="8255"/>
                  </a:lnTo>
                  <a:lnTo>
                    <a:pt x="13189" y="8304"/>
                  </a:lnTo>
                  <a:lnTo>
                    <a:pt x="13091" y="8328"/>
                  </a:lnTo>
                  <a:lnTo>
                    <a:pt x="1954" y="8328"/>
                  </a:lnTo>
                  <a:lnTo>
                    <a:pt x="1856" y="8304"/>
                  </a:lnTo>
                  <a:lnTo>
                    <a:pt x="1783" y="8255"/>
                  </a:lnTo>
                  <a:lnTo>
                    <a:pt x="1734" y="8182"/>
                  </a:lnTo>
                  <a:lnTo>
                    <a:pt x="1710" y="8084"/>
                  </a:lnTo>
                  <a:lnTo>
                    <a:pt x="1734" y="7986"/>
                  </a:lnTo>
                  <a:lnTo>
                    <a:pt x="1783" y="7913"/>
                  </a:lnTo>
                  <a:lnTo>
                    <a:pt x="1856" y="7840"/>
                  </a:lnTo>
                  <a:close/>
                  <a:moveTo>
                    <a:pt x="13091" y="10136"/>
                  </a:moveTo>
                  <a:lnTo>
                    <a:pt x="13189" y="10160"/>
                  </a:lnTo>
                  <a:lnTo>
                    <a:pt x="13262" y="10209"/>
                  </a:lnTo>
                  <a:lnTo>
                    <a:pt x="13311" y="10282"/>
                  </a:lnTo>
                  <a:lnTo>
                    <a:pt x="13335" y="10380"/>
                  </a:lnTo>
                  <a:lnTo>
                    <a:pt x="13311" y="10478"/>
                  </a:lnTo>
                  <a:lnTo>
                    <a:pt x="13262" y="10551"/>
                  </a:lnTo>
                  <a:lnTo>
                    <a:pt x="13189" y="10600"/>
                  </a:lnTo>
                  <a:lnTo>
                    <a:pt x="13091" y="10624"/>
                  </a:lnTo>
                  <a:lnTo>
                    <a:pt x="1954" y="10624"/>
                  </a:lnTo>
                  <a:lnTo>
                    <a:pt x="1856" y="10600"/>
                  </a:lnTo>
                  <a:lnTo>
                    <a:pt x="1783" y="10551"/>
                  </a:lnTo>
                  <a:lnTo>
                    <a:pt x="1734" y="10478"/>
                  </a:lnTo>
                  <a:lnTo>
                    <a:pt x="1710" y="10380"/>
                  </a:lnTo>
                  <a:lnTo>
                    <a:pt x="1734" y="10282"/>
                  </a:lnTo>
                  <a:lnTo>
                    <a:pt x="1783" y="10209"/>
                  </a:lnTo>
                  <a:lnTo>
                    <a:pt x="1856" y="10160"/>
                  </a:lnTo>
                  <a:lnTo>
                    <a:pt x="1954" y="10136"/>
                  </a:lnTo>
                  <a:close/>
                  <a:moveTo>
                    <a:pt x="8206" y="12456"/>
                  </a:moveTo>
                  <a:lnTo>
                    <a:pt x="8304" y="12480"/>
                  </a:lnTo>
                  <a:lnTo>
                    <a:pt x="8377" y="12529"/>
                  </a:lnTo>
                  <a:lnTo>
                    <a:pt x="8426" y="12602"/>
                  </a:lnTo>
                  <a:lnTo>
                    <a:pt x="8450" y="12700"/>
                  </a:lnTo>
                  <a:lnTo>
                    <a:pt x="8426" y="12798"/>
                  </a:lnTo>
                  <a:lnTo>
                    <a:pt x="8377" y="12871"/>
                  </a:lnTo>
                  <a:lnTo>
                    <a:pt x="8304" y="12920"/>
                  </a:lnTo>
                  <a:lnTo>
                    <a:pt x="8206" y="12944"/>
                  </a:lnTo>
                  <a:lnTo>
                    <a:pt x="1954" y="12944"/>
                  </a:lnTo>
                  <a:lnTo>
                    <a:pt x="1856" y="12920"/>
                  </a:lnTo>
                  <a:lnTo>
                    <a:pt x="1783" y="12871"/>
                  </a:lnTo>
                  <a:lnTo>
                    <a:pt x="1734" y="12798"/>
                  </a:lnTo>
                  <a:lnTo>
                    <a:pt x="1710" y="12700"/>
                  </a:lnTo>
                  <a:lnTo>
                    <a:pt x="1734" y="12602"/>
                  </a:lnTo>
                  <a:lnTo>
                    <a:pt x="1783" y="12529"/>
                  </a:lnTo>
                  <a:lnTo>
                    <a:pt x="1856" y="12480"/>
                  </a:lnTo>
                  <a:lnTo>
                    <a:pt x="1954" y="12456"/>
                  </a:lnTo>
                  <a:close/>
                  <a:moveTo>
                    <a:pt x="782" y="0"/>
                  </a:moveTo>
                  <a:lnTo>
                    <a:pt x="635" y="25"/>
                  </a:lnTo>
                  <a:lnTo>
                    <a:pt x="489" y="73"/>
                  </a:lnTo>
                  <a:lnTo>
                    <a:pt x="342" y="122"/>
                  </a:lnTo>
                  <a:lnTo>
                    <a:pt x="220" y="220"/>
                  </a:lnTo>
                  <a:lnTo>
                    <a:pt x="122" y="342"/>
                  </a:lnTo>
                  <a:lnTo>
                    <a:pt x="73" y="489"/>
                  </a:lnTo>
                  <a:lnTo>
                    <a:pt x="24" y="635"/>
                  </a:lnTo>
                  <a:lnTo>
                    <a:pt x="0" y="782"/>
                  </a:lnTo>
                  <a:lnTo>
                    <a:pt x="0" y="17780"/>
                  </a:lnTo>
                  <a:lnTo>
                    <a:pt x="24" y="17927"/>
                  </a:lnTo>
                  <a:lnTo>
                    <a:pt x="73" y="18073"/>
                  </a:lnTo>
                  <a:lnTo>
                    <a:pt x="122" y="18220"/>
                  </a:lnTo>
                  <a:lnTo>
                    <a:pt x="220" y="18342"/>
                  </a:lnTo>
                  <a:lnTo>
                    <a:pt x="342" y="18440"/>
                  </a:lnTo>
                  <a:lnTo>
                    <a:pt x="489" y="18488"/>
                  </a:lnTo>
                  <a:lnTo>
                    <a:pt x="635" y="18537"/>
                  </a:lnTo>
                  <a:lnTo>
                    <a:pt x="782" y="18562"/>
                  </a:lnTo>
                  <a:lnTo>
                    <a:pt x="14361" y="18562"/>
                  </a:lnTo>
                  <a:lnTo>
                    <a:pt x="14507" y="18537"/>
                  </a:lnTo>
                  <a:lnTo>
                    <a:pt x="14654" y="18488"/>
                  </a:lnTo>
                  <a:lnTo>
                    <a:pt x="14800" y="18440"/>
                  </a:lnTo>
                  <a:lnTo>
                    <a:pt x="14923" y="18342"/>
                  </a:lnTo>
                  <a:lnTo>
                    <a:pt x="15020" y="18220"/>
                  </a:lnTo>
                  <a:lnTo>
                    <a:pt x="15069" y="18073"/>
                  </a:lnTo>
                  <a:lnTo>
                    <a:pt x="15118" y="17927"/>
                  </a:lnTo>
                  <a:lnTo>
                    <a:pt x="15142" y="17780"/>
                  </a:lnTo>
                  <a:lnTo>
                    <a:pt x="15142" y="782"/>
                  </a:lnTo>
                  <a:lnTo>
                    <a:pt x="15118" y="635"/>
                  </a:lnTo>
                  <a:lnTo>
                    <a:pt x="15069" y="489"/>
                  </a:lnTo>
                  <a:lnTo>
                    <a:pt x="15020" y="342"/>
                  </a:lnTo>
                  <a:lnTo>
                    <a:pt x="14923" y="220"/>
                  </a:lnTo>
                  <a:lnTo>
                    <a:pt x="14800" y="122"/>
                  </a:lnTo>
                  <a:lnTo>
                    <a:pt x="14654" y="73"/>
                  </a:lnTo>
                  <a:lnTo>
                    <a:pt x="14507" y="25"/>
                  </a:lnTo>
                  <a:lnTo>
                    <a:pt x="14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19"/>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err="1"/>
              <a:t>Stagebedrijf</a:t>
            </a:r>
            <a:endParaRPr dirty="0"/>
          </a:p>
        </p:txBody>
      </p:sp>
      <p:sp>
        <p:nvSpPr>
          <p:cNvPr id="7" name="Google Shape;98;p15">
            <a:extLst>
              <a:ext uri="{FF2B5EF4-FFF2-40B4-BE49-F238E27FC236}">
                <a16:creationId xmlns:a16="http://schemas.microsoft.com/office/drawing/2014/main" id="{05F9C58A-1778-0830-12CA-C2799E499561}"/>
              </a:ext>
            </a:extLst>
          </p:cNvPr>
          <p:cNvSpPr txBox="1">
            <a:spLocks noGrp="1"/>
          </p:cNvSpPr>
          <p:nvPr>
            <p:ph type="body" idx="1"/>
          </p:nvPr>
        </p:nvSpPr>
        <p:spPr>
          <a:xfrm>
            <a:off x="1576274" y="1397700"/>
            <a:ext cx="7174125" cy="3382500"/>
          </a:xfrm>
          <a:prstGeom prst="rect">
            <a:avLst/>
          </a:prstGeom>
        </p:spPr>
        <p:txBody>
          <a:bodyPr spcFirstLastPara="1" wrap="square" lIns="91425" tIns="91425" rIns="91425" bIns="91425" anchor="t" anchorCtr="0">
            <a:noAutofit/>
          </a:bodyPr>
          <a:lstStyle/>
          <a:p>
            <a:pPr marL="342900" indent="-342900">
              <a:buClr>
                <a:schemeClr val="dk1"/>
              </a:buClr>
              <a:buSzPct val="100000"/>
              <a:buFont typeface="Wingdings" pitchFamily="2" charset="2"/>
              <a:buChar char="§"/>
            </a:pPr>
            <a:r>
              <a:rPr lang="nl-NL" sz="2000" dirty="0"/>
              <a:t>E-Expansion</a:t>
            </a:r>
          </a:p>
          <a:p>
            <a:pPr marL="342900" indent="-342900">
              <a:buClr>
                <a:schemeClr val="dk1"/>
              </a:buClr>
              <a:buSzPct val="100000"/>
              <a:buFont typeface="Wingdings" pitchFamily="2" charset="2"/>
              <a:buChar char="§"/>
            </a:pPr>
            <a:r>
              <a:rPr lang="nl-NL" sz="2000" dirty="0"/>
              <a:t>Website designs en development</a:t>
            </a:r>
          </a:p>
          <a:p>
            <a:pPr marL="342900" indent="-342900">
              <a:buClr>
                <a:schemeClr val="dk1"/>
              </a:buClr>
              <a:buSzPct val="100000"/>
              <a:buFont typeface="Wingdings" pitchFamily="2" charset="2"/>
              <a:buChar char="§"/>
            </a:pPr>
            <a:r>
              <a:rPr lang="nl-NL" sz="2000" dirty="0"/>
              <a:t>Hosting en onderhoud</a:t>
            </a:r>
          </a:p>
          <a:p>
            <a:pPr marL="342900" indent="-342900">
              <a:buClr>
                <a:schemeClr val="dk1"/>
              </a:buClr>
              <a:buSzPct val="100000"/>
              <a:buFont typeface="Wingdings" pitchFamily="2" charset="2"/>
              <a:buChar char="§"/>
            </a:pPr>
            <a:r>
              <a:rPr lang="nl-NL" sz="2000" dirty="0"/>
              <a:t>Marketing- en media strategieën</a:t>
            </a:r>
          </a:p>
          <a:p>
            <a:pPr marL="342900" indent="-342900">
              <a:buClr>
                <a:schemeClr val="dk1"/>
              </a:buClr>
              <a:buSzPts val="1100"/>
            </a:pPr>
            <a:endParaRPr lang="nl-NL" sz="2000" dirty="0"/>
          </a:p>
        </p:txBody>
      </p:sp>
      <p:sp>
        <p:nvSpPr>
          <p:cNvPr id="130" name="Google Shape;130;p19"/>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3</a:t>
            </a:fld>
            <a:endParaRPr/>
          </a:p>
        </p:txBody>
      </p:sp>
      <p:grpSp>
        <p:nvGrpSpPr>
          <p:cNvPr id="2" name="Google Shape;909;p49">
            <a:extLst>
              <a:ext uri="{FF2B5EF4-FFF2-40B4-BE49-F238E27FC236}">
                <a16:creationId xmlns:a16="http://schemas.microsoft.com/office/drawing/2014/main" id="{08C83517-BD42-FB28-8BF3-9BFC9F16D4D1}"/>
              </a:ext>
            </a:extLst>
          </p:cNvPr>
          <p:cNvGrpSpPr/>
          <p:nvPr/>
        </p:nvGrpSpPr>
        <p:grpSpPr>
          <a:xfrm>
            <a:off x="8179897" y="652931"/>
            <a:ext cx="343364" cy="287788"/>
            <a:chOff x="2599825" y="3689700"/>
            <a:chExt cx="429850" cy="360275"/>
          </a:xfrm>
        </p:grpSpPr>
        <p:sp>
          <p:nvSpPr>
            <p:cNvPr id="3" name="Google Shape;910;p49">
              <a:extLst>
                <a:ext uri="{FF2B5EF4-FFF2-40B4-BE49-F238E27FC236}">
                  <a16:creationId xmlns:a16="http://schemas.microsoft.com/office/drawing/2014/main" id="{F96CD061-7214-C8ED-E7BE-30CADAB3713B}"/>
                </a:ext>
              </a:extLst>
            </p:cNvPr>
            <p:cNvSpPr/>
            <p:nvPr/>
          </p:nvSpPr>
          <p:spPr>
            <a:xfrm>
              <a:off x="2599825" y="3689700"/>
              <a:ext cx="429850" cy="169150"/>
            </a:xfrm>
            <a:custGeom>
              <a:avLst/>
              <a:gdLst/>
              <a:ahLst/>
              <a:cxnLst/>
              <a:rect l="l" t="t" r="r" b="b"/>
              <a:pathLst>
                <a:path w="17194" h="6766" extrusionOk="0">
                  <a:moveTo>
                    <a:pt x="10160" y="978"/>
                  </a:moveTo>
                  <a:lnTo>
                    <a:pt x="10258" y="1002"/>
                  </a:lnTo>
                  <a:lnTo>
                    <a:pt x="10355" y="1026"/>
                  </a:lnTo>
                  <a:lnTo>
                    <a:pt x="10429" y="1075"/>
                  </a:lnTo>
                  <a:lnTo>
                    <a:pt x="10502" y="1124"/>
                  </a:lnTo>
                  <a:lnTo>
                    <a:pt x="10575" y="1197"/>
                  </a:lnTo>
                  <a:lnTo>
                    <a:pt x="10600" y="1295"/>
                  </a:lnTo>
                  <a:lnTo>
                    <a:pt x="10649" y="1368"/>
                  </a:lnTo>
                  <a:lnTo>
                    <a:pt x="10649" y="1466"/>
                  </a:lnTo>
                  <a:lnTo>
                    <a:pt x="10649" y="1881"/>
                  </a:lnTo>
                  <a:lnTo>
                    <a:pt x="6545" y="1881"/>
                  </a:lnTo>
                  <a:lnTo>
                    <a:pt x="6545" y="1466"/>
                  </a:lnTo>
                  <a:lnTo>
                    <a:pt x="6545" y="1368"/>
                  </a:lnTo>
                  <a:lnTo>
                    <a:pt x="6594" y="1295"/>
                  </a:lnTo>
                  <a:lnTo>
                    <a:pt x="6619" y="1197"/>
                  </a:lnTo>
                  <a:lnTo>
                    <a:pt x="6692" y="1124"/>
                  </a:lnTo>
                  <a:lnTo>
                    <a:pt x="6765" y="1075"/>
                  </a:lnTo>
                  <a:lnTo>
                    <a:pt x="6839" y="1026"/>
                  </a:lnTo>
                  <a:lnTo>
                    <a:pt x="6936" y="1002"/>
                  </a:lnTo>
                  <a:lnTo>
                    <a:pt x="7034" y="978"/>
                  </a:lnTo>
                  <a:close/>
                  <a:moveTo>
                    <a:pt x="7034" y="1"/>
                  </a:moveTo>
                  <a:lnTo>
                    <a:pt x="6887" y="25"/>
                  </a:lnTo>
                  <a:lnTo>
                    <a:pt x="6741" y="50"/>
                  </a:lnTo>
                  <a:lnTo>
                    <a:pt x="6472" y="123"/>
                  </a:lnTo>
                  <a:lnTo>
                    <a:pt x="6204" y="269"/>
                  </a:lnTo>
                  <a:lnTo>
                    <a:pt x="6008" y="440"/>
                  </a:lnTo>
                  <a:lnTo>
                    <a:pt x="5813" y="660"/>
                  </a:lnTo>
                  <a:lnTo>
                    <a:pt x="5691" y="904"/>
                  </a:lnTo>
                  <a:lnTo>
                    <a:pt x="5593" y="1173"/>
                  </a:lnTo>
                  <a:lnTo>
                    <a:pt x="5569" y="1320"/>
                  </a:lnTo>
                  <a:lnTo>
                    <a:pt x="5569" y="1466"/>
                  </a:lnTo>
                  <a:lnTo>
                    <a:pt x="5569" y="1881"/>
                  </a:lnTo>
                  <a:lnTo>
                    <a:pt x="391" y="1881"/>
                  </a:lnTo>
                  <a:lnTo>
                    <a:pt x="293" y="1906"/>
                  </a:lnTo>
                  <a:lnTo>
                    <a:pt x="220" y="1955"/>
                  </a:lnTo>
                  <a:lnTo>
                    <a:pt x="147" y="2028"/>
                  </a:lnTo>
                  <a:lnTo>
                    <a:pt x="73" y="2077"/>
                  </a:lnTo>
                  <a:lnTo>
                    <a:pt x="49" y="2174"/>
                  </a:lnTo>
                  <a:lnTo>
                    <a:pt x="0" y="2272"/>
                  </a:lnTo>
                  <a:lnTo>
                    <a:pt x="0" y="2370"/>
                  </a:lnTo>
                  <a:lnTo>
                    <a:pt x="0" y="5789"/>
                  </a:lnTo>
                  <a:lnTo>
                    <a:pt x="24" y="5984"/>
                  </a:lnTo>
                  <a:lnTo>
                    <a:pt x="73" y="6155"/>
                  </a:lnTo>
                  <a:lnTo>
                    <a:pt x="171" y="6326"/>
                  </a:lnTo>
                  <a:lnTo>
                    <a:pt x="293" y="6473"/>
                  </a:lnTo>
                  <a:lnTo>
                    <a:pt x="440" y="6595"/>
                  </a:lnTo>
                  <a:lnTo>
                    <a:pt x="586" y="6693"/>
                  </a:lnTo>
                  <a:lnTo>
                    <a:pt x="782" y="6741"/>
                  </a:lnTo>
                  <a:lnTo>
                    <a:pt x="977" y="6766"/>
                  </a:lnTo>
                  <a:lnTo>
                    <a:pt x="7742" y="6766"/>
                  </a:lnTo>
                  <a:lnTo>
                    <a:pt x="7742" y="6155"/>
                  </a:lnTo>
                  <a:lnTo>
                    <a:pt x="7767" y="6058"/>
                  </a:lnTo>
                  <a:lnTo>
                    <a:pt x="7791" y="5984"/>
                  </a:lnTo>
                  <a:lnTo>
                    <a:pt x="7840" y="5887"/>
                  </a:lnTo>
                  <a:lnTo>
                    <a:pt x="7889" y="5813"/>
                  </a:lnTo>
                  <a:lnTo>
                    <a:pt x="7962" y="5765"/>
                  </a:lnTo>
                  <a:lnTo>
                    <a:pt x="8060" y="5716"/>
                  </a:lnTo>
                  <a:lnTo>
                    <a:pt x="8133" y="5691"/>
                  </a:lnTo>
                  <a:lnTo>
                    <a:pt x="8231" y="5667"/>
                  </a:lnTo>
                  <a:lnTo>
                    <a:pt x="8963" y="5667"/>
                  </a:lnTo>
                  <a:lnTo>
                    <a:pt x="9061" y="5691"/>
                  </a:lnTo>
                  <a:lnTo>
                    <a:pt x="9134" y="5716"/>
                  </a:lnTo>
                  <a:lnTo>
                    <a:pt x="9232" y="5765"/>
                  </a:lnTo>
                  <a:lnTo>
                    <a:pt x="9305" y="5813"/>
                  </a:lnTo>
                  <a:lnTo>
                    <a:pt x="9354" y="5887"/>
                  </a:lnTo>
                  <a:lnTo>
                    <a:pt x="9403" y="5984"/>
                  </a:lnTo>
                  <a:lnTo>
                    <a:pt x="9427" y="6058"/>
                  </a:lnTo>
                  <a:lnTo>
                    <a:pt x="9452" y="6155"/>
                  </a:lnTo>
                  <a:lnTo>
                    <a:pt x="9452" y="6766"/>
                  </a:lnTo>
                  <a:lnTo>
                    <a:pt x="16217" y="6766"/>
                  </a:lnTo>
                  <a:lnTo>
                    <a:pt x="16412" y="6741"/>
                  </a:lnTo>
                  <a:lnTo>
                    <a:pt x="16608" y="6693"/>
                  </a:lnTo>
                  <a:lnTo>
                    <a:pt x="16754" y="6595"/>
                  </a:lnTo>
                  <a:lnTo>
                    <a:pt x="16901" y="6473"/>
                  </a:lnTo>
                  <a:lnTo>
                    <a:pt x="17023" y="6326"/>
                  </a:lnTo>
                  <a:lnTo>
                    <a:pt x="17121" y="6155"/>
                  </a:lnTo>
                  <a:lnTo>
                    <a:pt x="17169" y="5984"/>
                  </a:lnTo>
                  <a:lnTo>
                    <a:pt x="17194" y="5789"/>
                  </a:lnTo>
                  <a:lnTo>
                    <a:pt x="17194" y="2370"/>
                  </a:lnTo>
                  <a:lnTo>
                    <a:pt x="17194" y="2272"/>
                  </a:lnTo>
                  <a:lnTo>
                    <a:pt x="17145" y="2174"/>
                  </a:lnTo>
                  <a:lnTo>
                    <a:pt x="17121" y="2077"/>
                  </a:lnTo>
                  <a:lnTo>
                    <a:pt x="17047" y="2028"/>
                  </a:lnTo>
                  <a:lnTo>
                    <a:pt x="16974" y="1955"/>
                  </a:lnTo>
                  <a:lnTo>
                    <a:pt x="16901" y="1906"/>
                  </a:lnTo>
                  <a:lnTo>
                    <a:pt x="16803" y="1881"/>
                  </a:lnTo>
                  <a:lnTo>
                    <a:pt x="11625" y="1881"/>
                  </a:lnTo>
                  <a:lnTo>
                    <a:pt x="11625" y="1466"/>
                  </a:lnTo>
                  <a:lnTo>
                    <a:pt x="11625" y="1320"/>
                  </a:lnTo>
                  <a:lnTo>
                    <a:pt x="11601" y="1173"/>
                  </a:lnTo>
                  <a:lnTo>
                    <a:pt x="11503" y="904"/>
                  </a:lnTo>
                  <a:lnTo>
                    <a:pt x="11381" y="660"/>
                  </a:lnTo>
                  <a:lnTo>
                    <a:pt x="11186" y="440"/>
                  </a:lnTo>
                  <a:lnTo>
                    <a:pt x="10990" y="269"/>
                  </a:lnTo>
                  <a:lnTo>
                    <a:pt x="10722" y="123"/>
                  </a:lnTo>
                  <a:lnTo>
                    <a:pt x="10453" y="50"/>
                  </a:lnTo>
                  <a:lnTo>
                    <a:pt x="10307" y="25"/>
                  </a:lnTo>
                  <a:lnTo>
                    <a:pt x="1016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911;p49">
              <a:extLst>
                <a:ext uri="{FF2B5EF4-FFF2-40B4-BE49-F238E27FC236}">
                  <a16:creationId xmlns:a16="http://schemas.microsoft.com/office/drawing/2014/main" id="{5483980A-C6B4-9261-1D7A-BF18B0A9B068}"/>
                </a:ext>
              </a:extLst>
            </p:cNvPr>
            <p:cNvSpPr/>
            <p:nvPr/>
          </p:nvSpPr>
          <p:spPr>
            <a:xfrm>
              <a:off x="2599825" y="3861275"/>
              <a:ext cx="429850" cy="188700"/>
            </a:xfrm>
            <a:custGeom>
              <a:avLst/>
              <a:gdLst/>
              <a:ahLst/>
              <a:cxnLst/>
              <a:rect l="l" t="t" r="r" b="b"/>
              <a:pathLst>
                <a:path w="17194" h="7548" extrusionOk="0">
                  <a:moveTo>
                    <a:pt x="0" y="1"/>
                  </a:moveTo>
                  <a:lnTo>
                    <a:pt x="0" y="7059"/>
                  </a:lnTo>
                  <a:lnTo>
                    <a:pt x="0" y="7157"/>
                  </a:lnTo>
                  <a:lnTo>
                    <a:pt x="49" y="7230"/>
                  </a:lnTo>
                  <a:lnTo>
                    <a:pt x="73" y="7327"/>
                  </a:lnTo>
                  <a:lnTo>
                    <a:pt x="147" y="7401"/>
                  </a:lnTo>
                  <a:lnTo>
                    <a:pt x="220" y="7450"/>
                  </a:lnTo>
                  <a:lnTo>
                    <a:pt x="293" y="7498"/>
                  </a:lnTo>
                  <a:lnTo>
                    <a:pt x="391" y="7523"/>
                  </a:lnTo>
                  <a:lnTo>
                    <a:pt x="489" y="7547"/>
                  </a:lnTo>
                  <a:lnTo>
                    <a:pt x="16705" y="7547"/>
                  </a:lnTo>
                  <a:lnTo>
                    <a:pt x="16803" y="7523"/>
                  </a:lnTo>
                  <a:lnTo>
                    <a:pt x="16901" y="7498"/>
                  </a:lnTo>
                  <a:lnTo>
                    <a:pt x="16974" y="7450"/>
                  </a:lnTo>
                  <a:lnTo>
                    <a:pt x="17047" y="7401"/>
                  </a:lnTo>
                  <a:lnTo>
                    <a:pt x="17121" y="7327"/>
                  </a:lnTo>
                  <a:lnTo>
                    <a:pt x="17145" y="7230"/>
                  </a:lnTo>
                  <a:lnTo>
                    <a:pt x="17194" y="7157"/>
                  </a:lnTo>
                  <a:lnTo>
                    <a:pt x="17194" y="7059"/>
                  </a:lnTo>
                  <a:lnTo>
                    <a:pt x="17194" y="1"/>
                  </a:lnTo>
                  <a:lnTo>
                    <a:pt x="16974" y="172"/>
                  </a:lnTo>
                  <a:lnTo>
                    <a:pt x="16754" y="294"/>
                  </a:lnTo>
                  <a:lnTo>
                    <a:pt x="16486" y="367"/>
                  </a:lnTo>
                  <a:lnTo>
                    <a:pt x="16217" y="391"/>
                  </a:lnTo>
                  <a:lnTo>
                    <a:pt x="9452" y="391"/>
                  </a:lnTo>
                  <a:lnTo>
                    <a:pt x="9452" y="855"/>
                  </a:lnTo>
                  <a:lnTo>
                    <a:pt x="9427" y="953"/>
                  </a:lnTo>
                  <a:lnTo>
                    <a:pt x="9403" y="1051"/>
                  </a:lnTo>
                  <a:lnTo>
                    <a:pt x="9354" y="1148"/>
                  </a:lnTo>
                  <a:lnTo>
                    <a:pt x="9305" y="1197"/>
                  </a:lnTo>
                  <a:lnTo>
                    <a:pt x="9232" y="1271"/>
                  </a:lnTo>
                  <a:lnTo>
                    <a:pt x="9134" y="1319"/>
                  </a:lnTo>
                  <a:lnTo>
                    <a:pt x="9061" y="1344"/>
                  </a:lnTo>
                  <a:lnTo>
                    <a:pt x="8133" y="1344"/>
                  </a:lnTo>
                  <a:lnTo>
                    <a:pt x="8060" y="1319"/>
                  </a:lnTo>
                  <a:lnTo>
                    <a:pt x="7962" y="1271"/>
                  </a:lnTo>
                  <a:lnTo>
                    <a:pt x="7889" y="1197"/>
                  </a:lnTo>
                  <a:lnTo>
                    <a:pt x="7840" y="1148"/>
                  </a:lnTo>
                  <a:lnTo>
                    <a:pt x="7791" y="1051"/>
                  </a:lnTo>
                  <a:lnTo>
                    <a:pt x="7767" y="953"/>
                  </a:lnTo>
                  <a:lnTo>
                    <a:pt x="7742" y="855"/>
                  </a:lnTo>
                  <a:lnTo>
                    <a:pt x="7742" y="391"/>
                  </a:lnTo>
                  <a:lnTo>
                    <a:pt x="977" y="391"/>
                  </a:lnTo>
                  <a:lnTo>
                    <a:pt x="708" y="367"/>
                  </a:lnTo>
                  <a:lnTo>
                    <a:pt x="440" y="294"/>
                  </a:lnTo>
                  <a:lnTo>
                    <a:pt x="220" y="172"/>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8" name="Afbeelding 7">
            <a:extLst>
              <a:ext uri="{FF2B5EF4-FFF2-40B4-BE49-F238E27FC236}">
                <a16:creationId xmlns:a16="http://schemas.microsoft.com/office/drawing/2014/main" id="{99B4FD55-B14E-DB11-B760-360103D054B8}"/>
              </a:ext>
            </a:extLst>
          </p:cNvPr>
          <p:cNvPicPr>
            <a:picLocks noChangeAspect="1"/>
          </p:cNvPicPr>
          <p:nvPr/>
        </p:nvPicPr>
        <p:blipFill>
          <a:blip r:embed="rId3"/>
          <a:stretch>
            <a:fillRect/>
          </a:stretch>
        </p:blipFill>
        <p:spPr>
          <a:xfrm>
            <a:off x="6576452" y="2201386"/>
            <a:ext cx="1775127" cy="1775127"/>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60"/>
        <p:cNvGrpSpPr/>
        <p:nvPr/>
      </p:nvGrpSpPr>
      <p:grpSpPr>
        <a:xfrm>
          <a:off x="0" y="0"/>
          <a:ext cx="0" cy="0"/>
          <a:chOff x="0" y="0"/>
          <a:chExt cx="0" cy="0"/>
        </a:xfrm>
      </p:grpSpPr>
      <p:sp>
        <p:nvSpPr>
          <p:cNvPr id="162" name="Google Shape;162;p21"/>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err="1"/>
              <a:t>Examenopdracht</a:t>
            </a:r>
            <a:endParaRPr dirty="0"/>
          </a:p>
        </p:txBody>
      </p:sp>
      <p:sp>
        <p:nvSpPr>
          <p:cNvPr id="161" name="Google Shape;161;p21"/>
          <p:cNvSpPr txBox="1">
            <a:spLocks noGrp="1"/>
          </p:cNvSpPr>
          <p:nvPr>
            <p:ph type="body" idx="1"/>
          </p:nvPr>
        </p:nvSpPr>
        <p:spPr>
          <a:xfrm>
            <a:off x="1576274" y="1367175"/>
            <a:ext cx="7174125" cy="3382500"/>
          </a:xfrm>
          <a:prstGeom prst="rect">
            <a:avLst/>
          </a:prstGeom>
        </p:spPr>
        <p:txBody>
          <a:bodyPr spcFirstLastPara="1" wrap="square" lIns="91425" tIns="91425" rIns="91425" bIns="91425" anchor="t" anchorCtr="0">
            <a:noAutofit/>
          </a:bodyPr>
          <a:lstStyle/>
          <a:p>
            <a:pPr marL="342900" indent="-342900">
              <a:buClr>
                <a:schemeClr val="tx1"/>
              </a:buClr>
              <a:buSzPct val="100000"/>
              <a:buFont typeface="Wingdings" pitchFamily="2" charset="2"/>
              <a:buChar char="§"/>
            </a:pPr>
            <a:r>
              <a:rPr lang="nl-NL" sz="2000" dirty="0"/>
              <a:t>Plaswekker </a:t>
            </a:r>
            <a:r>
              <a:rPr lang="nl-NL" sz="2000" dirty="0" err="1"/>
              <a:t>Vergelijker</a:t>
            </a:r>
            <a:r>
              <a:rPr lang="nl-NL" sz="2000" dirty="0"/>
              <a:t> </a:t>
            </a:r>
            <a:r>
              <a:rPr lang="nl-NL" sz="2000" dirty="0" err="1"/>
              <a:t>Redesign</a:t>
            </a:r>
            <a:endParaRPr lang="nl-NL" sz="2000" dirty="0"/>
          </a:p>
          <a:p>
            <a:pPr marL="342900" indent="-342900">
              <a:buClr>
                <a:schemeClr val="tx1"/>
              </a:buClr>
              <a:buSzPct val="100000"/>
              <a:buFont typeface="Wingdings" pitchFamily="2" charset="2"/>
              <a:buChar char="§"/>
            </a:pPr>
            <a:r>
              <a:rPr lang="nl-NL" sz="2000" dirty="0"/>
              <a:t>Formulier</a:t>
            </a:r>
          </a:p>
          <a:p>
            <a:pPr marL="342900" indent="-342900">
              <a:buClr>
                <a:schemeClr val="tx1"/>
              </a:buClr>
              <a:buSzPct val="100000"/>
              <a:buFont typeface="Wingdings" pitchFamily="2" charset="2"/>
              <a:buChar char="§"/>
            </a:pPr>
            <a:endParaRPr lang="nl-NL" sz="2000" dirty="0"/>
          </a:p>
          <a:p>
            <a:pPr marL="0" indent="0">
              <a:buClr>
                <a:schemeClr val="tx1"/>
              </a:buClr>
              <a:buSzPct val="100000"/>
              <a:buNone/>
            </a:pPr>
            <a:endParaRPr lang="nl-NL" sz="2000" dirty="0"/>
          </a:p>
        </p:txBody>
      </p:sp>
      <p:sp>
        <p:nvSpPr>
          <p:cNvPr id="164" name="Google Shape;164;p21"/>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4</a:t>
            </a:fld>
            <a:endParaRPr/>
          </a:p>
        </p:txBody>
      </p:sp>
      <p:grpSp>
        <p:nvGrpSpPr>
          <p:cNvPr id="2" name="Google Shape;783;p49">
            <a:extLst>
              <a:ext uri="{FF2B5EF4-FFF2-40B4-BE49-F238E27FC236}">
                <a16:creationId xmlns:a16="http://schemas.microsoft.com/office/drawing/2014/main" id="{93E4E3B5-CF39-AF9A-83DD-57FC8791D292}"/>
              </a:ext>
            </a:extLst>
          </p:cNvPr>
          <p:cNvGrpSpPr/>
          <p:nvPr/>
        </p:nvGrpSpPr>
        <p:grpSpPr>
          <a:xfrm>
            <a:off x="8172899" y="596116"/>
            <a:ext cx="331662" cy="401417"/>
            <a:chOff x="584925" y="922575"/>
            <a:chExt cx="415200" cy="502525"/>
          </a:xfrm>
        </p:grpSpPr>
        <p:sp>
          <p:nvSpPr>
            <p:cNvPr id="3" name="Google Shape;784;p49">
              <a:extLst>
                <a:ext uri="{FF2B5EF4-FFF2-40B4-BE49-F238E27FC236}">
                  <a16:creationId xmlns:a16="http://schemas.microsoft.com/office/drawing/2014/main" id="{26185A6F-A9C7-5C51-8012-F4CE38FE1078}"/>
                </a:ext>
              </a:extLst>
            </p:cNvPr>
            <p:cNvSpPr/>
            <p:nvPr/>
          </p:nvSpPr>
          <p:spPr>
            <a:xfrm>
              <a:off x="584925" y="961025"/>
              <a:ext cx="378575" cy="464075"/>
            </a:xfrm>
            <a:custGeom>
              <a:avLst/>
              <a:gdLst/>
              <a:ahLst/>
              <a:cxnLst/>
              <a:rect l="l" t="t" r="r" b="b"/>
              <a:pathLst>
                <a:path w="15143" h="18563" extrusionOk="0">
                  <a:moveTo>
                    <a:pt x="782" y="1"/>
                  </a:moveTo>
                  <a:lnTo>
                    <a:pt x="635" y="25"/>
                  </a:lnTo>
                  <a:lnTo>
                    <a:pt x="489" y="50"/>
                  </a:lnTo>
                  <a:lnTo>
                    <a:pt x="342" y="123"/>
                  </a:lnTo>
                  <a:lnTo>
                    <a:pt x="220" y="196"/>
                  </a:lnTo>
                  <a:lnTo>
                    <a:pt x="122" y="294"/>
                  </a:lnTo>
                  <a:lnTo>
                    <a:pt x="73" y="416"/>
                  </a:lnTo>
                  <a:lnTo>
                    <a:pt x="24" y="563"/>
                  </a:lnTo>
                  <a:lnTo>
                    <a:pt x="0" y="709"/>
                  </a:lnTo>
                  <a:lnTo>
                    <a:pt x="0" y="17708"/>
                  </a:lnTo>
                  <a:lnTo>
                    <a:pt x="24" y="17879"/>
                  </a:lnTo>
                  <a:lnTo>
                    <a:pt x="73" y="18025"/>
                  </a:lnTo>
                  <a:lnTo>
                    <a:pt x="122" y="18172"/>
                  </a:lnTo>
                  <a:lnTo>
                    <a:pt x="220" y="18294"/>
                  </a:lnTo>
                  <a:lnTo>
                    <a:pt x="342" y="18416"/>
                  </a:lnTo>
                  <a:lnTo>
                    <a:pt x="489" y="18489"/>
                  </a:lnTo>
                  <a:lnTo>
                    <a:pt x="635" y="18538"/>
                  </a:lnTo>
                  <a:lnTo>
                    <a:pt x="782" y="18562"/>
                  </a:lnTo>
                  <a:lnTo>
                    <a:pt x="14361" y="18562"/>
                  </a:lnTo>
                  <a:lnTo>
                    <a:pt x="14507" y="18538"/>
                  </a:lnTo>
                  <a:lnTo>
                    <a:pt x="14654" y="18489"/>
                  </a:lnTo>
                  <a:lnTo>
                    <a:pt x="14800" y="18416"/>
                  </a:lnTo>
                  <a:lnTo>
                    <a:pt x="14923" y="18294"/>
                  </a:lnTo>
                  <a:lnTo>
                    <a:pt x="15020" y="18172"/>
                  </a:lnTo>
                  <a:lnTo>
                    <a:pt x="15069" y="18025"/>
                  </a:lnTo>
                  <a:lnTo>
                    <a:pt x="15118" y="17879"/>
                  </a:lnTo>
                  <a:lnTo>
                    <a:pt x="15142" y="17708"/>
                  </a:lnTo>
                  <a:lnTo>
                    <a:pt x="15142" y="17586"/>
                  </a:lnTo>
                  <a:lnTo>
                    <a:pt x="1759" y="17586"/>
                  </a:lnTo>
                  <a:lnTo>
                    <a:pt x="1612" y="17561"/>
                  </a:lnTo>
                  <a:lnTo>
                    <a:pt x="1465" y="17512"/>
                  </a:lnTo>
                  <a:lnTo>
                    <a:pt x="1319" y="17439"/>
                  </a:lnTo>
                  <a:lnTo>
                    <a:pt x="1197" y="17317"/>
                  </a:lnTo>
                  <a:lnTo>
                    <a:pt x="1099" y="17195"/>
                  </a:lnTo>
                  <a:lnTo>
                    <a:pt x="1050" y="17048"/>
                  </a:lnTo>
                  <a:lnTo>
                    <a:pt x="1001" y="16902"/>
                  </a:lnTo>
                  <a:lnTo>
                    <a:pt x="977" y="16731"/>
                  </a:lnTo>
                  <a:lnTo>
                    <a:pt x="97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785;p49">
              <a:extLst>
                <a:ext uri="{FF2B5EF4-FFF2-40B4-BE49-F238E27FC236}">
                  <a16:creationId xmlns:a16="http://schemas.microsoft.com/office/drawing/2014/main" id="{221A2EDD-F4D8-8C5D-B91A-6B8D03168D60}"/>
                </a:ext>
              </a:extLst>
            </p:cNvPr>
            <p:cNvSpPr/>
            <p:nvPr/>
          </p:nvSpPr>
          <p:spPr>
            <a:xfrm>
              <a:off x="621550" y="922575"/>
              <a:ext cx="378575" cy="464050"/>
            </a:xfrm>
            <a:custGeom>
              <a:avLst/>
              <a:gdLst/>
              <a:ahLst/>
              <a:cxnLst/>
              <a:rect l="l" t="t" r="r" b="b"/>
              <a:pathLst>
                <a:path w="15143" h="18562" extrusionOk="0">
                  <a:moveTo>
                    <a:pt x="13140" y="6472"/>
                  </a:moveTo>
                  <a:lnTo>
                    <a:pt x="13238" y="6497"/>
                  </a:lnTo>
                  <a:lnTo>
                    <a:pt x="13311" y="6546"/>
                  </a:lnTo>
                  <a:lnTo>
                    <a:pt x="13360" y="6619"/>
                  </a:lnTo>
                  <a:lnTo>
                    <a:pt x="13384" y="6717"/>
                  </a:lnTo>
                  <a:lnTo>
                    <a:pt x="13360" y="6814"/>
                  </a:lnTo>
                  <a:lnTo>
                    <a:pt x="13311" y="6888"/>
                  </a:lnTo>
                  <a:lnTo>
                    <a:pt x="13238" y="6936"/>
                  </a:lnTo>
                  <a:lnTo>
                    <a:pt x="13140" y="6961"/>
                  </a:lnTo>
                  <a:lnTo>
                    <a:pt x="2003" y="6961"/>
                  </a:lnTo>
                  <a:lnTo>
                    <a:pt x="1905" y="6936"/>
                  </a:lnTo>
                  <a:lnTo>
                    <a:pt x="1832" y="6888"/>
                  </a:lnTo>
                  <a:lnTo>
                    <a:pt x="1783" y="6814"/>
                  </a:lnTo>
                  <a:lnTo>
                    <a:pt x="1759" y="6717"/>
                  </a:lnTo>
                  <a:lnTo>
                    <a:pt x="1783" y="6619"/>
                  </a:lnTo>
                  <a:lnTo>
                    <a:pt x="1832" y="6546"/>
                  </a:lnTo>
                  <a:lnTo>
                    <a:pt x="1905" y="6497"/>
                  </a:lnTo>
                  <a:lnTo>
                    <a:pt x="2003" y="6472"/>
                  </a:lnTo>
                  <a:close/>
                  <a:moveTo>
                    <a:pt x="13238" y="8793"/>
                  </a:moveTo>
                  <a:lnTo>
                    <a:pt x="13311" y="8866"/>
                  </a:lnTo>
                  <a:lnTo>
                    <a:pt x="13360" y="8939"/>
                  </a:lnTo>
                  <a:lnTo>
                    <a:pt x="13384" y="9037"/>
                  </a:lnTo>
                  <a:lnTo>
                    <a:pt x="13360" y="9135"/>
                  </a:lnTo>
                  <a:lnTo>
                    <a:pt x="13311" y="9208"/>
                  </a:lnTo>
                  <a:lnTo>
                    <a:pt x="13238" y="9257"/>
                  </a:lnTo>
                  <a:lnTo>
                    <a:pt x="13140" y="9281"/>
                  </a:lnTo>
                  <a:lnTo>
                    <a:pt x="2003" y="9281"/>
                  </a:lnTo>
                  <a:lnTo>
                    <a:pt x="1905" y="9257"/>
                  </a:lnTo>
                  <a:lnTo>
                    <a:pt x="1832" y="9208"/>
                  </a:lnTo>
                  <a:lnTo>
                    <a:pt x="1783" y="9135"/>
                  </a:lnTo>
                  <a:lnTo>
                    <a:pt x="1759" y="9037"/>
                  </a:lnTo>
                  <a:lnTo>
                    <a:pt x="1783" y="8939"/>
                  </a:lnTo>
                  <a:lnTo>
                    <a:pt x="1832" y="8866"/>
                  </a:lnTo>
                  <a:lnTo>
                    <a:pt x="1905" y="8793"/>
                  </a:lnTo>
                  <a:close/>
                  <a:moveTo>
                    <a:pt x="13140" y="11088"/>
                  </a:moveTo>
                  <a:lnTo>
                    <a:pt x="13238" y="11113"/>
                  </a:lnTo>
                  <a:lnTo>
                    <a:pt x="13311" y="11162"/>
                  </a:lnTo>
                  <a:lnTo>
                    <a:pt x="13360" y="11235"/>
                  </a:lnTo>
                  <a:lnTo>
                    <a:pt x="13384" y="11333"/>
                  </a:lnTo>
                  <a:lnTo>
                    <a:pt x="13360" y="11430"/>
                  </a:lnTo>
                  <a:lnTo>
                    <a:pt x="13311" y="11504"/>
                  </a:lnTo>
                  <a:lnTo>
                    <a:pt x="13238" y="11552"/>
                  </a:lnTo>
                  <a:lnTo>
                    <a:pt x="13140" y="11577"/>
                  </a:lnTo>
                  <a:lnTo>
                    <a:pt x="2003" y="11577"/>
                  </a:lnTo>
                  <a:lnTo>
                    <a:pt x="1905" y="11552"/>
                  </a:lnTo>
                  <a:lnTo>
                    <a:pt x="1832" y="11504"/>
                  </a:lnTo>
                  <a:lnTo>
                    <a:pt x="1783" y="11430"/>
                  </a:lnTo>
                  <a:lnTo>
                    <a:pt x="1759" y="11333"/>
                  </a:lnTo>
                  <a:lnTo>
                    <a:pt x="1783" y="11235"/>
                  </a:lnTo>
                  <a:lnTo>
                    <a:pt x="1832" y="11162"/>
                  </a:lnTo>
                  <a:lnTo>
                    <a:pt x="1905" y="11113"/>
                  </a:lnTo>
                  <a:lnTo>
                    <a:pt x="2003" y="11088"/>
                  </a:lnTo>
                  <a:close/>
                  <a:moveTo>
                    <a:pt x="8255" y="13409"/>
                  </a:moveTo>
                  <a:lnTo>
                    <a:pt x="8353" y="13433"/>
                  </a:lnTo>
                  <a:lnTo>
                    <a:pt x="8426" y="13482"/>
                  </a:lnTo>
                  <a:lnTo>
                    <a:pt x="8475" y="13555"/>
                  </a:lnTo>
                  <a:lnTo>
                    <a:pt x="8500" y="13653"/>
                  </a:lnTo>
                  <a:lnTo>
                    <a:pt x="8475" y="13750"/>
                  </a:lnTo>
                  <a:lnTo>
                    <a:pt x="8426" y="13824"/>
                  </a:lnTo>
                  <a:lnTo>
                    <a:pt x="8353" y="13873"/>
                  </a:lnTo>
                  <a:lnTo>
                    <a:pt x="8255" y="13897"/>
                  </a:lnTo>
                  <a:lnTo>
                    <a:pt x="2003" y="13897"/>
                  </a:lnTo>
                  <a:lnTo>
                    <a:pt x="1905" y="13873"/>
                  </a:lnTo>
                  <a:lnTo>
                    <a:pt x="1832" y="13824"/>
                  </a:lnTo>
                  <a:lnTo>
                    <a:pt x="1783" y="13750"/>
                  </a:lnTo>
                  <a:lnTo>
                    <a:pt x="1759" y="13653"/>
                  </a:lnTo>
                  <a:lnTo>
                    <a:pt x="1783" y="13555"/>
                  </a:lnTo>
                  <a:lnTo>
                    <a:pt x="1832" y="13482"/>
                  </a:lnTo>
                  <a:lnTo>
                    <a:pt x="1905" y="13433"/>
                  </a:lnTo>
                  <a:lnTo>
                    <a:pt x="2003" y="13409"/>
                  </a:lnTo>
                  <a:close/>
                  <a:moveTo>
                    <a:pt x="635" y="0"/>
                  </a:moveTo>
                  <a:lnTo>
                    <a:pt x="489" y="49"/>
                  </a:lnTo>
                  <a:lnTo>
                    <a:pt x="342" y="122"/>
                  </a:lnTo>
                  <a:lnTo>
                    <a:pt x="220" y="220"/>
                  </a:lnTo>
                  <a:lnTo>
                    <a:pt x="123" y="342"/>
                  </a:lnTo>
                  <a:lnTo>
                    <a:pt x="74" y="464"/>
                  </a:lnTo>
                  <a:lnTo>
                    <a:pt x="25" y="611"/>
                  </a:lnTo>
                  <a:lnTo>
                    <a:pt x="0" y="782"/>
                  </a:lnTo>
                  <a:lnTo>
                    <a:pt x="0" y="17780"/>
                  </a:lnTo>
                  <a:lnTo>
                    <a:pt x="25" y="17927"/>
                  </a:lnTo>
                  <a:lnTo>
                    <a:pt x="74" y="18073"/>
                  </a:lnTo>
                  <a:lnTo>
                    <a:pt x="123" y="18195"/>
                  </a:lnTo>
                  <a:lnTo>
                    <a:pt x="220" y="18318"/>
                  </a:lnTo>
                  <a:lnTo>
                    <a:pt x="342" y="18415"/>
                  </a:lnTo>
                  <a:lnTo>
                    <a:pt x="489" y="18489"/>
                  </a:lnTo>
                  <a:lnTo>
                    <a:pt x="635" y="18537"/>
                  </a:lnTo>
                  <a:lnTo>
                    <a:pt x="782" y="18562"/>
                  </a:lnTo>
                  <a:lnTo>
                    <a:pt x="14361" y="18562"/>
                  </a:lnTo>
                  <a:lnTo>
                    <a:pt x="14508" y="18537"/>
                  </a:lnTo>
                  <a:lnTo>
                    <a:pt x="14654" y="18489"/>
                  </a:lnTo>
                  <a:lnTo>
                    <a:pt x="14801" y="18415"/>
                  </a:lnTo>
                  <a:lnTo>
                    <a:pt x="14923" y="18318"/>
                  </a:lnTo>
                  <a:lnTo>
                    <a:pt x="15021" y="18195"/>
                  </a:lnTo>
                  <a:lnTo>
                    <a:pt x="15069" y="18073"/>
                  </a:lnTo>
                  <a:lnTo>
                    <a:pt x="15118" y="17927"/>
                  </a:lnTo>
                  <a:lnTo>
                    <a:pt x="15143" y="17780"/>
                  </a:lnTo>
                  <a:lnTo>
                    <a:pt x="15143" y="3859"/>
                  </a:lnTo>
                  <a:lnTo>
                    <a:pt x="12554" y="3859"/>
                  </a:lnTo>
                  <a:lnTo>
                    <a:pt x="12285" y="3835"/>
                  </a:lnTo>
                  <a:lnTo>
                    <a:pt x="12065" y="3761"/>
                  </a:lnTo>
                  <a:lnTo>
                    <a:pt x="11846" y="3639"/>
                  </a:lnTo>
                  <a:lnTo>
                    <a:pt x="11650" y="3468"/>
                  </a:lnTo>
                  <a:lnTo>
                    <a:pt x="11504" y="3297"/>
                  </a:lnTo>
                  <a:lnTo>
                    <a:pt x="11382" y="3078"/>
                  </a:lnTo>
                  <a:lnTo>
                    <a:pt x="11308" y="2833"/>
                  </a:lnTo>
                  <a:lnTo>
                    <a:pt x="11284" y="2589"/>
                  </a:lnTo>
                  <a:lnTo>
                    <a:pt x="1128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786;p49">
              <a:extLst>
                <a:ext uri="{FF2B5EF4-FFF2-40B4-BE49-F238E27FC236}">
                  <a16:creationId xmlns:a16="http://schemas.microsoft.com/office/drawing/2014/main" id="{3820B769-E6AB-EC44-04BD-AA043A4F56BA}"/>
                </a:ext>
              </a:extLst>
            </p:cNvPr>
            <p:cNvSpPr/>
            <p:nvPr/>
          </p:nvSpPr>
          <p:spPr>
            <a:xfrm>
              <a:off x="915850" y="922575"/>
              <a:ext cx="84275" cy="84275"/>
            </a:xfrm>
            <a:custGeom>
              <a:avLst/>
              <a:gdLst/>
              <a:ahLst/>
              <a:cxnLst/>
              <a:rect l="l" t="t" r="r" b="b"/>
              <a:pathLst>
                <a:path w="3371" h="3371" extrusionOk="0">
                  <a:moveTo>
                    <a:pt x="0" y="0"/>
                  </a:moveTo>
                  <a:lnTo>
                    <a:pt x="0" y="2589"/>
                  </a:lnTo>
                  <a:lnTo>
                    <a:pt x="0" y="2736"/>
                  </a:lnTo>
                  <a:lnTo>
                    <a:pt x="49" y="2882"/>
                  </a:lnTo>
                  <a:lnTo>
                    <a:pt x="122" y="3029"/>
                  </a:lnTo>
                  <a:lnTo>
                    <a:pt x="220" y="3126"/>
                  </a:lnTo>
                  <a:lnTo>
                    <a:pt x="342" y="3224"/>
                  </a:lnTo>
                  <a:lnTo>
                    <a:pt x="464" y="3297"/>
                  </a:lnTo>
                  <a:lnTo>
                    <a:pt x="611" y="3346"/>
                  </a:lnTo>
                  <a:lnTo>
                    <a:pt x="782" y="3371"/>
                  </a:lnTo>
                  <a:lnTo>
                    <a:pt x="3371" y="3371"/>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6" name="Afbeelding 5">
            <a:extLst>
              <a:ext uri="{FF2B5EF4-FFF2-40B4-BE49-F238E27FC236}">
                <a16:creationId xmlns:a16="http://schemas.microsoft.com/office/drawing/2014/main" id="{C53C3647-2F98-A4D1-1858-8A731C5411FF}"/>
              </a:ext>
            </a:extLst>
          </p:cNvPr>
          <p:cNvPicPr>
            <a:picLocks noChangeAspect="1"/>
          </p:cNvPicPr>
          <p:nvPr/>
        </p:nvPicPr>
        <p:blipFill>
          <a:blip r:embed="rId4"/>
          <a:stretch>
            <a:fillRect/>
          </a:stretch>
        </p:blipFill>
        <p:spPr>
          <a:xfrm>
            <a:off x="6399353" y="2621979"/>
            <a:ext cx="2105208" cy="872891"/>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22"/>
        <p:cNvGrpSpPr/>
        <p:nvPr/>
      </p:nvGrpSpPr>
      <p:grpSpPr>
        <a:xfrm>
          <a:off x="0" y="0"/>
          <a:ext cx="0" cy="0"/>
          <a:chOff x="0" y="0"/>
          <a:chExt cx="0" cy="0"/>
        </a:xfrm>
      </p:grpSpPr>
      <p:sp>
        <p:nvSpPr>
          <p:cNvPr id="1463" name="Google Shape;1463;p50"/>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5</a:t>
            </a:fld>
            <a:endParaRPr/>
          </a:p>
        </p:txBody>
      </p:sp>
      <p:sp>
        <p:nvSpPr>
          <p:cNvPr id="1462" name="Google Shape;1462;p50"/>
          <p:cNvSpPr txBox="1">
            <a:spLocks noGrp="1"/>
          </p:cNvSpPr>
          <p:nvPr>
            <p:ph type="title" idx="4294967295"/>
          </p:nvPr>
        </p:nvSpPr>
        <p:spPr>
          <a:xfrm>
            <a:off x="1" y="195237"/>
            <a:ext cx="9143999" cy="39687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dirty="0">
                <a:solidFill>
                  <a:schemeClr val="dk1"/>
                </a:solidFill>
              </a:rPr>
              <a:t>REDESIGN</a:t>
            </a:r>
            <a:endParaRPr sz="3200" dirty="0">
              <a:solidFill>
                <a:schemeClr val="dk1"/>
              </a:solidFill>
            </a:endParaRPr>
          </a:p>
        </p:txBody>
      </p:sp>
      <p:sp>
        <p:nvSpPr>
          <p:cNvPr id="3" name="Tekstvak 2">
            <a:extLst>
              <a:ext uri="{FF2B5EF4-FFF2-40B4-BE49-F238E27FC236}">
                <a16:creationId xmlns:a16="http://schemas.microsoft.com/office/drawing/2014/main" id="{89A8C2C8-1637-261C-E639-EA6F4F387E7F}"/>
              </a:ext>
            </a:extLst>
          </p:cNvPr>
          <p:cNvSpPr txBox="1"/>
          <p:nvPr/>
        </p:nvSpPr>
        <p:spPr>
          <a:xfrm>
            <a:off x="0" y="1"/>
            <a:ext cx="1587639" cy="5143500"/>
          </a:xfrm>
          <a:prstGeom prst="rect">
            <a:avLst/>
          </a:prstGeom>
          <a:solidFill>
            <a:schemeClr val="bg1"/>
          </a:solidFill>
        </p:spPr>
        <p:txBody>
          <a:bodyPr wrap="square" rtlCol="0">
            <a:spAutoFit/>
          </a:bodyPr>
          <a:lstStyle/>
          <a:p>
            <a:endParaRPr lang="nl-NL"/>
          </a:p>
        </p:txBody>
      </p:sp>
      <p:sp>
        <p:nvSpPr>
          <p:cNvPr id="4" name="Tekstvak 3">
            <a:extLst>
              <a:ext uri="{FF2B5EF4-FFF2-40B4-BE49-F238E27FC236}">
                <a16:creationId xmlns:a16="http://schemas.microsoft.com/office/drawing/2014/main" id="{D8D64147-8BCA-9BB8-5016-7814AA7351BB}"/>
              </a:ext>
            </a:extLst>
          </p:cNvPr>
          <p:cNvSpPr txBox="1"/>
          <p:nvPr/>
        </p:nvSpPr>
        <p:spPr>
          <a:xfrm>
            <a:off x="0" y="755864"/>
            <a:ext cx="4572001" cy="369332"/>
          </a:xfrm>
          <a:prstGeom prst="rect">
            <a:avLst/>
          </a:prstGeom>
          <a:noFill/>
        </p:spPr>
        <p:txBody>
          <a:bodyPr wrap="square" rtlCol="0">
            <a:spAutoFit/>
          </a:bodyPr>
          <a:lstStyle/>
          <a:p>
            <a:pPr algn="ctr"/>
            <a:r>
              <a:rPr lang="nl-NL" sz="1800" dirty="0">
                <a:latin typeface="Barlow" pitchFamily="2" charset="77"/>
              </a:rPr>
              <a:t>Oud</a:t>
            </a:r>
          </a:p>
        </p:txBody>
      </p:sp>
      <p:sp>
        <p:nvSpPr>
          <p:cNvPr id="5" name="Tekstvak 4">
            <a:extLst>
              <a:ext uri="{FF2B5EF4-FFF2-40B4-BE49-F238E27FC236}">
                <a16:creationId xmlns:a16="http://schemas.microsoft.com/office/drawing/2014/main" id="{318DBC4F-4B99-867B-03A3-EA9D8A07D1C3}"/>
              </a:ext>
            </a:extLst>
          </p:cNvPr>
          <p:cNvSpPr txBox="1"/>
          <p:nvPr/>
        </p:nvSpPr>
        <p:spPr>
          <a:xfrm>
            <a:off x="4571998" y="755864"/>
            <a:ext cx="4572001" cy="369332"/>
          </a:xfrm>
          <a:prstGeom prst="rect">
            <a:avLst/>
          </a:prstGeom>
          <a:noFill/>
        </p:spPr>
        <p:txBody>
          <a:bodyPr wrap="square" rtlCol="0">
            <a:spAutoFit/>
          </a:bodyPr>
          <a:lstStyle/>
          <a:p>
            <a:pPr algn="ctr"/>
            <a:r>
              <a:rPr lang="nl-NL" sz="1800" dirty="0">
                <a:latin typeface="Barlow" pitchFamily="2" charset="77"/>
              </a:rPr>
              <a:t>Nieuw</a:t>
            </a:r>
          </a:p>
        </p:txBody>
      </p:sp>
      <p:pic>
        <p:nvPicPr>
          <p:cNvPr id="11" name="Afbeelding 10" descr="Afbeelding met Website&#10;&#10;Automatisch gegenereerde beschrijving">
            <a:extLst>
              <a:ext uri="{FF2B5EF4-FFF2-40B4-BE49-F238E27FC236}">
                <a16:creationId xmlns:a16="http://schemas.microsoft.com/office/drawing/2014/main" id="{D68D32B3-0F15-4BB0-86CE-AF7CD548D402}"/>
              </a:ext>
            </a:extLst>
          </p:cNvPr>
          <p:cNvPicPr>
            <a:picLocks noChangeAspect="1"/>
          </p:cNvPicPr>
          <p:nvPr/>
        </p:nvPicPr>
        <p:blipFill>
          <a:blip r:embed="rId3"/>
          <a:stretch>
            <a:fillRect/>
          </a:stretch>
        </p:blipFill>
        <p:spPr>
          <a:xfrm>
            <a:off x="525257" y="1188856"/>
            <a:ext cx="3521485" cy="3303563"/>
          </a:xfrm>
          <a:prstGeom prst="rect">
            <a:avLst/>
          </a:prstGeom>
        </p:spPr>
      </p:pic>
      <p:pic>
        <p:nvPicPr>
          <p:cNvPr id="18" name="Afbeelding 17" descr="Afbeelding met Website&#10;&#10;Automatisch gegenereerde beschrijving">
            <a:extLst>
              <a:ext uri="{FF2B5EF4-FFF2-40B4-BE49-F238E27FC236}">
                <a16:creationId xmlns:a16="http://schemas.microsoft.com/office/drawing/2014/main" id="{F53C531A-5E1E-1030-2F45-BDB549F5D8B1}"/>
              </a:ext>
            </a:extLst>
          </p:cNvPr>
          <p:cNvPicPr>
            <a:picLocks noChangeAspect="1"/>
          </p:cNvPicPr>
          <p:nvPr/>
        </p:nvPicPr>
        <p:blipFill>
          <a:blip r:embed="rId4"/>
          <a:stretch>
            <a:fillRect/>
          </a:stretch>
        </p:blipFill>
        <p:spPr>
          <a:xfrm>
            <a:off x="4665100" y="1188856"/>
            <a:ext cx="4385798" cy="3103688"/>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22"/>
        <p:cNvGrpSpPr/>
        <p:nvPr/>
      </p:nvGrpSpPr>
      <p:grpSpPr>
        <a:xfrm>
          <a:off x="0" y="0"/>
          <a:ext cx="0" cy="0"/>
          <a:chOff x="0" y="0"/>
          <a:chExt cx="0" cy="0"/>
        </a:xfrm>
      </p:grpSpPr>
      <p:sp>
        <p:nvSpPr>
          <p:cNvPr id="1463" name="Google Shape;1463;p50"/>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6</a:t>
            </a:fld>
            <a:endParaRPr/>
          </a:p>
        </p:txBody>
      </p:sp>
      <p:sp>
        <p:nvSpPr>
          <p:cNvPr id="1462" name="Google Shape;1462;p50"/>
          <p:cNvSpPr txBox="1">
            <a:spLocks noGrp="1"/>
          </p:cNvSpPr>
          <p:nvPr>
            <p:ph type="title" idx="4294967295"/>
          </p:nvPr>
        </p:nvSpPr>
        <p:spPr>
          <a:xfrm>
            <a:off x="1" y="195237"/>
            <a:ext cx="9143999" cy="39687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dirty="0">
                <a:solidFill>
                  <a:schemeClr val="dk1"/>
                </a:solidFill>
              </a:rPr>
              <a:t>FORMULIER</a:t>
            </a:r>
            <a:endParaRPr sz="3200" dirty="0">
              <a:solidFill>
                <a:schemeClr val="dk1"/>
              </a:solidFill>
            </a:endParaRPr>
          </a:p>
        </p:txBody>
      </p:sp>
      <p:sp>
        <p:nvSpPr>
          <p:cNvPr id="3" name="Tekstvak 2">
            <a:extLst>
              <a:ext uri="{FF2B5EF4-FFF2-40B4-BE49-F238E27FC236}">
                <a16:creationId xmlns:a16="http://schemas.microsoft.com/office/drawing/2014/main" id="{89A8C2C8-1637-261C-E639-EA6F4F387E7F}"/>
              </a:ext>
            </a:extLst>
          </p:cNvPr>
          <p:cNvSpPr txBox="1"/>
          <p:nvPr/>
        </p:nvSpPr>
        <p:spPr>
          <a:xfrm>
            <a:off x="0" y="1"/>
            <a:ext cx="1587639" cy="5143500"/>
          </a:xfrm>
          <a:prstGeom prst="rect">
            <a:avLst/>
          </a:prstGeom>
          <a:solidFill>
            <a:schemeClr val="bg1"/>
          </a:solidFill>
        </p:spPr>
        <p:txBody>
          <a:bodyPr wrap="square" rtlCol="0">
            <a:spAutoFit/>
          </a:bodyPr>
          <a:lstStyle/>
          <a:p>
            <a:endParaRPr lang="nl-NL"/>
          </a:p>
        </p:txBody>
      </p:sp>
      <p:sp>
        <p:nvSpPr>
          <p:cNvPr id="4" name="Tekstvak 3">
            <a:extLst>
              <a:ext uri="{FF2B5EF4-FFF2-40B4-BE49-F238E27FC236}">
                <a16:creationId xmlns:a16="http://schemas.microsoft.com/office/drawing/2014/main" id="{D8D64147-8BCA-9BB8-5016-7814AA7351BB}"/>
              </a:ext>
            </a:extLst>
          </p:cNvPr>
          <p:cNvSpPr txBox="1"/>
          <p:nvPr/>
        </p:nvSpPr>
        <p:spPr>
          <a:xfrm>
            <a:off x="437101" y="992619"/>
            <a:ext cx="3341078" cy="369332"/>
          </a:xfrm>
          <a:prstGeom prst="rect">
            <a:avLst/>
          </a:prstGeom>
          <a:noFill/>
        </p:spPr>
        <p:txBody>
          <a:bodyPr wrap="square" rtlCol="0">
            <a:spAutoFit/>
          </a:bodyPr>
          <a:lstStyle/>
          <a:p>
            <a:pPr algn="ctr"/>
            <a:r>
              <a:rPr lang="nl-NL" sz="1800" dirty="0">
                <a:latin typeface="Barlow" pitchFamily="2" charset="77"/>
              </a:rPr>
              <a:t>Ontwerp</a:t>
            </a:r>
          </a:p>
        </p:txBody>
      </p:sp>
      <p:pic>
        <p:nvPicPr>
          <p:cNvPr id="2" name="Afbeelding 1">
            <a:extLst>
              <a:ext uri="{FF2B5EF4-FFF2-40B4-BE49-F238E27FC236}">
                <a16:creationId xmlns:a16="http://schemas.microsoft.com/office/drawing/2014/main" id="{D6AF9768-69DE-BC0A-5743-6B2797E3948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7101" y="1335802"/>
            <a:ext cx="3341077" cy="1103522"/>
          </a:xfrm>
          <a:prstGeom prst="rect">
            <a:avLst/>
          </a:prstGeom>
        </p:spPr>
      </p:pic>
      <p:pic>
        <p:nvPicPr>
          <p:cNvPr id="7" name="Afbeelding 6">
            <a:extLst>
              <a:ext uri="{FF2B5EF4-FFF2-40B4-BE49-F238E27FC236}">
                <a16:creationId xmlns:a16="http://schemas.microsoft.com/office/drawing/2014/main" id="{ADA08D59-F04B-3399-D895-E545F9DCF4D1}"/>
              </a:ext>
            </a:extLst>
          </p:cNvPr>
          <p:cNvPicPr>
            <a:picLocks noChangeAspect="1"/>
          </p:cNvPicPr>
          <p:nvPr/>
        </p:nvPicPr>
        <p:blipFill>
          <a:blip r:embed="rId4"/>
          <a:stretch>
            <a:fillRect/>
          </a:stretch>
        </p:blipFill>
        <p:spPr>
          <a:xfrm>
            <a:off x="5009105" y="1361951"/>
            <a:ext cx="3870214" cy="719159"/>
          </a:xfrm>
          <a:prstGeom prst="rect">
            <a:avLst/>
          </a:prstGeom>
        </p:spPr>
      </p:pic>
      <p:sp>
        <p:nvSpPr>
          <p:cNvPr id="8" name="Tekstvak 7">
            <a:extLst>
              <a:ext uri="{FF2B5EF4-FFF2-40B4-BE49-F238E27FC236}">
                <a16:creationId xmlns:a16="http://schemas.microsoft.com/office/drawing/2014/main" id="{279FA8EF-1032-076E-9570-2119B1D89324}"/>
              </a:ext>
            </a:extLst>
          </p:cNvPr>
          <p:cNvSpPr txBox="1"/>
          <p:nvPr/>
        </p:nvSpPr>
        <p:spPr>
          <a:xfrm>
            <a:off x="4658212" y="992619"/>
            <a:ext cx="4572001" cy="369332"/>
          </a:xfrm>
          <a:prstGeom prst="rect">
            <a:avLst/>
          </a:prstGeom>
          <a:noFill/>
        </p:spPr>
        <p:txBody>
          <a:bodyPr wrap="square" rtlCol="0">
            <a:spAutoFit/>
          </a:bodyPr>
          <a:lstStyle/>
          <a:p>
            <a:pPr algn="ctr"/>
            <a:r>
              <a:rPr lang="nl-NL" sz="1800" dirty="0">
                <a:latin typeface="Barlow" pitchFamily="2" charset="77"/>
              </a:rPr>
              <a:t>Na het coderen</a:t>
            </a:r>
          </a:p>
        </p:txBody>
      </p:sp>
      <p:sp>
        <p:nvSpPr>
          <p:cNvPr id="9" name="Tekstvak 8">
            <a:extLst>
              <a:ext uri="{FF2B5EF4-FFF2-40B4-BE49-F238E27FC236}">
                <a16:creationId xmlns:a16="http://schemas.microsoft.com/office/drawing/2014/main" id="{D9234673-6605-C167-0887-4FCCE10FFEF6}"/>
              </a:ext>
            </a:extLst>
          </p:cNvPr>
          <p:cNvSpPr txBox="1"/>
          <p:nvPr/>
        </p:nvSpPr>
        <p:spPr>
          <a:xfrm>
            <a:off x="2125227" y="2870107"/>
            <a:ext cx="4572001" cy="369332"/>
          </a:xfrm>
          <a:prstGeom prst="rect">
            <a:avLst/>
          </a:prstGeom>
          <a:noFill/>
        </p:spPr>
        <p:txBody>
          <a:bodyPr wrap="square" rtlCol="0">
            <a:spAutoFit/>
          </a:bodyPr>
          <a:lstStyle/>
          <a:p>
            <a:pPr algn="ctr"/>
            <a:r>
              <a:rPr lang="nl-NL" sz="1800" dirty="0" err="1">
                <a:latin typeface="Barlow" pitchFamily="2" charset="77"/>
              </a:rPr>
              <a:t>Elementor</a:t>
            </a:r>
            <a:endParaRPr lang="nl-NL" sz="1800" dirty="0">
              <a:latin typeface="Barlow" pitchFamily="2" charset="77"/>
            </a:endParaRPr>
          </a:p>
        </p:txBody>
      </p:sp>
      <p:pic>
        <p:nvPicPr>
          <p:cNvPr id="12" name="Afbeelding 11">
            <a:extLst>
              <a:ext uri="{FF2B5EF4-FFF2-40B4-BE49-F238E27FC236}">
                <a16:creationId xmlns:a16="http://schemas.microsoft.com/office/drawing/2014/main" id="{A8041CA8-E56C-490E-D5A2-C6AF3D47F524}"/>
              </a:ext>
            </a:extLst>
          </p:cNvPr>
          <p:cNvPicPr>
            <a:picLocks noChangeAspect="1"/>
          </p:cNvPicPr>
          <p:nvPr/>
        </p:nvPicPr>
        <p:blipFill>
          <a:blip r:embed="rId5"/>
          <a:stretch>
            <a:fillRect/>
          </a:stretch>
        </p:blipFill>
        <p:spPr>
          <a:xfrm>
            <a:off x="2193107" y="3268474"/>
            <a:ext cx="4436243" cy="1583598"/>
          </a:xfrm>
          <a:prstGeom prst="rect">
            <a:avLst/>
          </a:prstGeom>
        </p:spPr>
      </p:pic>
      <p:cxnSp>
        <p:nvCxnSpPr>
          <p:cNvPr id="14" name="Rechte verbindingslijn met pijl 13">
            <a:extLst>
              <a:ext uri="{FF2B5EF4-FFF2-40B4-BE49-F238E27FC236}">
                <a16:creationId xmlns:a16="http://schemas.microsoft.com/office/drawing/2014/main" id="{BF9A938F-CBDC-2A41-4296-F7275A5B0FBF}"/>
              </a:ext>
            </a:extLst>
          </p:cNvPr>
          <p:cNvCxnSpPr/>
          <p:nvPr/>
        </p:nvCxnSpPr>
        <p:spPr>
          <a:xfrm>
            <a:off x="3938954" y="1721530"/>
            <a:ext cx="874206" cy="0"/>
          </a:xfrm>
          <a:prstGeom prst="straightConnector1">
            <a:avLst/>
          </a:prstGeom>
          <a:ln>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15" name="Rechte verbindingslijn met pijl 14">
            <a:extLst>
              <a:ext uri="{FF2B5EF4-FFF2-40B4-BE49-F238E27FC236}">
                <a16:creationId xmlns:a16="http://schemas.microsoft.com/office/drawing/2014/main" id="{F21BD5E7-126B-2B4D-4BFA-53C57ABA4C40}"/>
              </a:ext>
            </a:extLst>
          </p:cNvPr>
          <p:cNvCxnSpPr>
            <a:cxnSpLocks/>
          </p:cNvCxnSpPr>
          <p:nvPr/>
        </p:nvCxnSpPr>
        <p:spPr>
          <a:xfrm flipH="1">
            <a:off x="4813160" y="2478889"/>
            <a:ext cx="462228" cy="347273"/>
          </a:xfrm>
          <a:prstGeom prst="straightConnector1">
            <a:avLst/>
          </a:prstGeom>
          <a:ln>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20" name="Tekstvak 19">
            <a:extLst>
              <a:ext uri="{FF2B5EF4-FFF2-40B4-BE49-F238E27FC236}">
                <a16:creationId xmlns:a16="http://schemas.microsoft.com/office/drawing/2014/main" id="{62CCFD75-8702-8BEC-25AD-883923CE2607}"/>
              </a:ext>
            </a:extLst>
          </p:cNvPr>
          <p:cNvSpPr txBox="1"/>
          <p:nvPr/>
        </p:nvSpPr>
        <p:spPr>
          <a:xfrm>
            <a:off x="5168966" y="2001888"/>
            <a:ext cx="3550492" cy="261610"/>
          </a:xfrm>
          <a:prstGeom prst="rect">
            <a:avLst/>
          </a:prstGeom>
          <a:noFill/>
        </p:spPr>
        <p:txBody>
          <a:bodyPr wrap="square">
            <a:spAutoFit/>
          </a:bodyPr>
          <a:lstStyle/>
          <a:p>
            <a:r>
              <a:rPr lang="nl-NL" sz="1100" dirty="0">
                <a:latin typeface="Barlow" pitchFamily="2" charset="77"/>
                <a:hlinkClick r:id="rId6"/>
              </a:rPr>
              <a:t>http://</a:t>
            </a:r>
            <a:r>
              <a:rPr lang="nl-NL" sz="1100" dirty="0" err="1">
                <a:latin typeface="Barlow" pitchFamily="2" charset="77"/>
                <a:hlinkClick r:id="rId6"/>
              </a:rPr>
              <a:t>localhost</a:t>
            </a:r>
            <a:r>
              <a:rPr lang="nl-NL" sz="1100" dirty="0">
                <a:latin typeface="Barlow" pitchFamily="2" charset="77"/>
                <a:hlinkClick r:id="rId6"/>
              </a:rPr>
              <a:t>/</a:t>
            </a:r>
            <a:r>
              <a:rPr lang="nl-NL" sz="1100" dirty="0" err="1">
                <a:latin typeface="Barlow" pitchFamily="2" charset="77"/>
                <a:hlinkClick r:id="rId6"/>
              </a:rPr>
              <a:t>multi-stepform</a:t>
            </a:r>
            <a:r>
              <a:rPr lang="nl-NL" sz="1100" dirty="0">
                <a:latin typeface="Barlow" pitchFamily="2" charset="77"/>
                <a:hlinkClick r:id="rId6"/>
              </a:rPr>
              <a:t>/?</a:t>
            </a:r>
            <a:r>
              <a:rPr lang="nl-NL" sz="1100" dirty="0" err="1">
                <a:latin typeface="Barlow" pitchFamily="2" charset="77"/>
                <a:hlinkClick r:id="rId6"/>
              </a:rPr>
              <a:t>insurance</a:t>
            </a:r>
            <a:r>
              <a:rPr lang="nl-NL" sz="1100" dirty="0">
                <a:latin typeface="Barlow" pitchFamily="2" charset="77"/>
                <a:hlinkClick r:id="rId6"/>
              </a:rPr>
              <a:t>=1&amp;packet=</a:t>
            </a:r>
            <a:endParaRPr lang="nl-NL" sz="1100" dirty="0">
              <a:latin typeface="Barlow" pitchFamily="2" charset="77"/>
            </a:endParaRPr>
          </a:p>
        </p:txBody>
      </p:sp>
    </p:spTree>
    <p:extLst>
      <p:ext uri="{BB962C8B-B14F-4D97-AF65-F5344CB8AC3E}">
        <p14:creationId xmlns:p14="http://schemas.microsoft.com/office/powerpoint/2010/main" val="3960640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1000"/>
                                        <p:tgtEl>
                                          <p:spTgt spid="8"/>
                                        </p:tgtEl>
                                      </p:cBhvr>
                                    </p:animEffect>
                                  </p:childTnLst>
                                </p:cTn>
                              </p:par>
                              <p:par>
                                <p:cTn id="11" presetID="10"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1000"/>
                                        <p:tgtEl>
                                          <p:spTgt spid="1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fade">
                                      <p:cBhvr>
                                        <p:cTn id="16" dur="1000"/>
                                        <p:tgtEl>
                                          <p:spTgt spid="2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1000"/>
                                        <p:tgtEl>
                                          <p:spTgt spid="9"/>
                                        </p:tgtEl>
                                      </p:cBhvr>
                                    </p:animEffect>
                                  </p:childTnLst>
                                </p:cTn>
                              </p:par>
                              <p:par>
                                <p:cTn id="22" presetID="10" presetClass="entr" presetSubtype="0" fill="hold"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1000"/>
                                        <p:tgtEl>
                                          <p:spTgt spid="12"/>
                                        </p:tgtEl>
                                      </p:cBhvr>
                                    </p:animEffect>
                                  </p:childTnLst>
                                </p:cTn>
                              </p:par>
                              <p:par>
                                <p:cTn id="25" presetID="10" presetClass="entr" presetSubtype="0" fill="hold" nodeType="with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20"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00"/>
        <p:cNvGrpSpPr/>
        <p:nvPr/>
      </p:nvGrpSpPr>
      <p:grpSpPr>
        <a:xfrm>
          <a:off x="0" y="0"/>
          <a:ext cx="0" cy="0"/>
          <a:chOff x="0" y="0"/>
          <a:chExt cx="0" cy="0"/>
        </a:xfrm>
      </p:grpSpPr>
      <p:sp>
        <p:nvSpPr>
          <p:cNvPr id="201" name="Google Shape;201;p25"/>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err="1"/>
              <a:t>Kerntaken</a:t>
            </a:r>
            <a:r>
              <a:rPr lang="en" dirty="0"/>
              <a:t> </a:t>
            </a:r>
            <a:r>
              <a:rPr lang="en" dirty="0" err="1"/>
              <a:t>en</a:t>
            </a:r>
            <a:r>
              <a:rPr lang="en" dirty="0"/>
              <a:t> </a:t>
            </a:r>
            <a:r>
              <a:rPr lang="en" dirty="0" err="1"/>
              <a:t>Werkprocessen</a:t>
            </a:r>
            <a:endParaRPr dirty="0"/>
          </a:p>
        </p:txBody>
      </p:sp>
      <p:sp>
        <p:nvSpPr>
          <p:cNvPr id="202" name="Google Shape;202;p25"/>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7</a:t>
            </a:fld>
            <a:endParaRPr/>
          </a:p>
        </p:txBody>
      </p:sp>
      <p:grpSp>
        <p:nvGrpSpPr>
          <p:cNvPr id="2" name="Google Shape;912;p49">
            <a:extLst>
              <a:ext uri="{FF2B5EF4-FFF2-40B4-BE49-F238E27FC236}">
                <a16:creationId xmlns:a16="http://schemas.microsoft.com/office/drawing/2014/main" id="{7D2F5EB4-0F29-FD12-659B-DFAA95A34640}"/>
              </a:ext>
            </a:extLst>
          </p:cNvPr>
          <p:cNvGrpSpPr/>
          <p:nvPr/>
        </p:nvGrpSpPr>
        <p:grpSpPr>
          <a:xfrm>
            <a:off x="8199331" y="625056"/>
            <a:ext cx="310214" cy="323873"/>
            <a:chOff x="3294650" y="3652450"/>
            <a:chExt cx="388350" cy="405450"/>
          </a:xfrm>
        </p:grpSpPr>
        <p:sp>
          <p:nvSpPr>
            <p:cNvPr id="3" name="Google Shape;913;p49">
              <a:extLst>
                <a:ext uri="{FF2B5EF4-FFF2-40B4-BE49-F238E27FC236}">
                  <a16:creationId xmlns:a16="http://schemas.microsoft.com/office/drawing/2014/main" id="{FD032585-4738-AC5C-A4A8-AB448C25AFF5}"/>
                </a:ext>
              </a:extLst>
            </p:cNvPr>
            <p:cNvSpPr/>
            <p:nvPr/>
          </p:nvSpPr>
          <p:spPr>
            <a:xfrm>
              <a:off x="3294650" y="3681775"/>
              <a:ext cx="376150" cy="376125"/>
            </a:xfrm>
            <a:custGeom>
              <a:avLst/>
              <a:gdLst/>
              <a:ahLst/>
              <a:cxnLst/>
              <a:rect l="l" t="t" r="r" b="b"/>
              <a:pathLst>
                <a:path w="15046" h="15045" extrusionOk="0">
                  <a:moveTo>
                    <a:pt x="7132" y="0"/>
                  </a:moveTo>
                  <a:lnTo>
                    <a:pt x="6766" y="49"/>
                  </a:lnTo>
                  <a:lnTo>
                    <a:pt x="6375" y="98"/>
                  </a:lnTo>
                  <a:lnTo>
                    <a:pt x="6009" y="147"/>
                  </a:lnTo>
                  <a:lnTo>
                    <a:pt x="5642" y="244"/>
                  </a:lnTo>
                  <a:lnTo>
                    <a:pt x="5276" y="342"/>
                  </a:lnTo>
                  <a:lnTo>
                    <a:pt x="4934" y="464"/>
                  </a:lnTo>
                  <a:lnTo>
                    <a:pt x="4592" y="586"/>
                  </a:lnTo>
                  <a:lnTo>
                    <a:pt x="4250" y="733"/>
                  </a:lnTo>
                  <a:lnTo>
                    <a:pt x="3933" y="904"/>
                  </a:lnTo>
                  <a:lnTo>
                    <a:pt x="3615" y="1099"/>
                  </a:lnTo>
                  <a:lnTo>
                    <a:pt x="3322" y="1295"/>
                  </a:lnTo>
                  <a:lnTo>
                    <a:pt x="3029" y="1490"/>
                  </a:lnTo>
                  <a:lnTo>
                    <a:pt x="2736" y="1710"/>
                  </a:lnTo>
                  <a:lnTo>
                    <a:pt x="2467" y="1954"/>
                  </a:lnTo>
                  <a:lnTo>
                    <a:pt x="2199" y="2198"/>
                  </a:lnTo>
                  <a:lnTo>
                    <a:pt x="1954" y="2467"/>
                  </a:lnTo>
                  <a:lnTo>
                    <a:pt x="1710" y="2736"/>
                  </a:lnTo>
                  <a:lnTo>
                    <a:pt x="1490" y="3029"/>
                  </a:lnTo>
                  <a:lnTo>
                    <a:pt x="1295" y="3322"/>
                  </a:lnTo>
                  <a:lnTo>
                    <a:pt x="1100" y="3615"/>
                  </a:lnTo>
                  <a:lnTo>
                    <a:pt x="904" y="3932"/>
                  </a:lnTo>
                  <a:lnTo>
                    <a:pt x="733" y="4250"/>
                  </a:lnTo>
                  <a:lnTo>
                    <a:pt x="587" y="4592"/>
                  </a:lnTo>
                  <a:lnTo>
                    <a:pt x="465" y="4934"/>
                  </a:lnTo>
                  <a:lnTo>
                    <a:pt x="342" y="5276"/>
                  </a:lnTo>
                  <a:lnTo>
                    <a:pt x="245" y="5642"/>
                  </a:lnTo>
                  <a:lnTo>
                    <a:pt x="147" y="6008"/>
                  </a:lnTo>
                  <a:lnTo>
                    <a:pt x="98" y="6375"/>
                  </a:lnTo>
                  <a:lnTo>
                    <a:pt x="49" y="6765"/>
                  </a:lnTo>
                  <a:lnTo>
                    <a:pt x="0" y="7132"/>
                  </a:lnTo>
                  <a:lnTo>
                    <a:pt x="0" y="7522"/>
                  </a:lnTo>
                  <a:lnTo>
                    <a:pt x="0" y="7913"/>
                  </a:lnTo>
                  <a:lnTo>
                    <a:pt x="49" y="8280"/>
                  </a:lnTo>
                  <a:lnTo>
                    <a:pt x="98" y="8670"/>
                  </a:lnTo>
                  <a:lnTo>
                    <a:pt x="147" y="9037"/>
                  </a:lnTo>
                  <a:lnTo>
                    <a:pt x="245" y="9403"/>
                  </a:lnTo>
                  <a:lnTo>
                    <a:pt x="342" y="9769"/>
                  </a:lnTo>
                  <a:lnTo>
                    <a:pt x="465" y="10111"/>
                  </a:lnTo>
                  <a:lnTo>
                    <a:pt x="587" y="10453"/>
                  </a:lnTo>
                  <a:lnTo>
                    <a:pt x="733" y="10795"/>
                  </a:lnTo>
                  <a:lnTo>
                    <a:pt x="904" y="11113"/>
                  </a:lnTo>
                  <a:lnTo>
                    <a:pt x="1100" y="11430"/>
                  </a:lnTo>
                  <a:lnTo>
                    <a:pt x="1295" y="11723"/>
                  </a:lnTo>
                  <a:lnTo>
                    <a:pt x="1490" y="12016"/>
                  </a:lnTo>
                  <a:lnTo>
                    <a:pt x="1710" y="12309"/>
                  </a:lnTo>
                  <a:lnTo>
                    <a:pt x="1954" y="12578"/>
                  </a:lnTo>
                  <a:lnTo>
                    <a:pt x="2199" y="12847"/>
                  </a:lnTo>
                  <a:lnTo>
                    <a:pt x="2467" y="13091"/>
                  </a:lnTo>
                  <a:lnTo>
                    <a:pt x="2736" y="13335"/>
                  </a:lnTo>
                  <a:lnTo>
                    <a:pt x="3029" y="13555"/>
                  </a:lnTo>
                  <a:lnTo>
                    <a:pt x="3322" y="13750"/>
                  </a:lnTo>
                  <a:lnTo>
                    <a:pt x="3615" y="13946"/>
                  </a:lnTo>
                  <a:lnTo>
                    <a:pt x="3933" y="14141"/>
                  </a:lnTo>
                  <a:lnTo>
                    <a:pt x="4250" y="14312"/>
                  </a:lnTo>
                  <a:lnTo>
                    <a:pt x="4592" y="14459"/>
                  </a:lnTo>
                  <a:lnTo>
                    <a:pt x="4934" y="14581"/>
                  </a:lnTo>
                  <a:lnTo>
                    <a:pt x="5276" y="14703"/>
                  </a:lnTo>
                  <a:lnTo>
                    <a:pt x="5642" y="14801"/>
                  </a:lnTo>
                  <a:lnTo>
                    <a:pt x="6009" y="14898"/>
                  </a:lnTo>
                  <a:lnTo>
                    <a:pt x="6375" y="14947"/>
                  </a:lnTo>
                  <a:lnTo>
                    <a:pt x="6766" y="14996"/>
                  </a:lnTo>
                  <a:lnTo>
                    <a:pt x="7132" y="15045"/>
                  </a:lnTo>
                  <a:lnTo>
                    <a:pt x="7914" y="15045"/>
                  </a:lnTo>
                  <a:lnTo>
                    <a:pt x="8280" y="14996"/>
                  </a:lnTo>
                  <a:lnTo>
                    <a:pt x="8671" y="14947"/>
                  </a:lnTo>
                  <a:lnTo>
                    <a:pt x="9037" y="14898"/>
                  </a:lnTo>
                  <a:lnTo>
                    <a:pt x="9403" y="14801"/>
                  </a:lnTo>
                  <a:lnTo>
                    <a:pt x="9770" y="14703"/>
                  </a:lnTo>
                  <a:lnTo>
                    <a:pt x="10112" y="14581"/>
                  </a:lnTo>
                  <a:lnTo>
                    <a:pt x="10454" y="14459"/>
                  </a:lnTo>
                  <a:lnTo>
                    <a:pt x="10795" y="14312"/>
                  </a:lnTo>
                  <a:lnTo>
                    <a:pt x="11113" y="14141"/>
                  </a:lnTo>
                  <a:lnTo>
                    <a:pt x="11430" y="13946"/>
                  </a:lnTo>
                  <a:lnTo>
                    <a:pt x="11724" y="13750"/>
                  </a:lnTo>
                  <a:lnTo>
                    <a:pt x="12017" y="13555"/>
                  </a:lnTo>
                  <a:lnTo>
                    <a:pt x="12310" y="13335"/>
                  </a:lnTo>
                  <a:lnTo>
                    <a:pt x="12578" y="13091"/>
                  </a:lnTo>
                  <a:lnTo>
                    <a:pt x="12847" y="12847"/>
                  </a:lnTo>
                  <a:lnTo>
                    <a:pt x="13091" y="12578"/>
                  </a:lnTo>
                  <a:lnTo>
                    <a:pt x="13335" y="12309"/>
                  </a:lnTo>
                  <a:lnTo>
                    <a:pt x="13555" y="12016"/>
                  </a:lnTo>
                  <a:lnTo>
                    <a:pt x="13751" y="11723"/>
                  </a:lnTo>
                  <a:lnTo>
                    <a:pt x="13946" y="11430"/>
                  </a:lnTo>
                  <a:lnTo>
                    <a:pt x="14141" y="11113"/>
                  </a:lnTo>
                  <a:lnTo>
                    <a:pt x="14312" y="10795"/>
                  </a:lnTo>
                  <a:lnTo>
                    <a:pt x="14459" y="10453"/>
                  </a:lnTo>
                  <a:lnTo>
                    <a:pt x="14581" y="10111"/>
                  </a:lnTo>
                  <a:lnTo>
                    <a:pt x="14703" y="9769"/>
                  </a:lnTo>
                  <a:lnTo>
                    <a:pt x="14801" y="9403"/>
                  </a:lnTo>
                  <a:lnTo>
                    <a:pt x="14899" y="9037"/>
                  </a:lnTo>
                  <a:lnTo>
                    <a:pt x="14947" y="8670"/>
                  </a:lnTo>
                  <a:lnTo>
                    <a:pt x="14996" y="8280"/>
                  </a:lnTo>
                  <a:lnTo>
                    <a:pt x="15045" y="7913"/>
                  </a:lnTo>
                  <a:lnTo>
                    <a:pt x="15045" y="7522"/>
                  </a:lnTo>
                  <a:lnTo>
                    <a:pt x="7523" y="7522"/>
                  </a:lnTo>
                  <a:lnTo>
                    <a:pt x="752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914;p49">
              <a:extLst>
                <a:ext uri="{FF2B5EF4-FFF2-40B4-BE49-F238E27FC236}">
                  <a16:creationId xmlns:a16="http://schemas.microsoft.com/office/drawing/2014/main" id="{1C46EE02-7830-00B5-69BD-AD0FB880D485}"/>
                </a:ext>
              </a:extLst>
            </p:cNvPr>
            <p:cNvSpPr/>
            <p:nvPr/>
          </p:nvSpPr>
          <p:spPr>
            <a:xfrm>
              <a:off x="3494925" y="3760525"/>
              <a:ext cx="188075" cy="97100"/>
            </a:xfrm>
            <a:custGeom>
              <a:avLst/>
              <a:gdLst/>
              <a:ahLst/>
              <a:cxnLst/>
              <a:rect l="l" t="t" r="r" b="b"/>
              <a:pathLst>
                <a:path w="7523" h="3884" extrusionOk="0">
                  <a:moveTo>
                    <a:pt x="2491" y="2956"/>
                  </a:moveTo>
                  <a:lnTo>
                    <a:pt x="2491" y="3396"/>
                  </a:lnTo>
                  <a:lnTo>
                    <a:pt x="1759" y="3396"/>
                  </a:lnTo>
                  <a:lnTo>
                    <a:pt x="2491" y="2956"/>
                  </a:lnTo>
                  <a:close/>
                  <a:moveTo>
                    <a:pt x="3346" y="2443"/>
                  </a:moveTo>
                  <a:lnTo>
                    <a:pt x="3346" y="3396"/>
                  </a:lnTo>
                  <a:lnTo>
                    <a:pt x="2980" y="3396"/>
                  </a:lnTo>
                  <a:lnTo>
                    <a:pt x="2980" y="2663"/>
                  </a:lnTo>
                  <a:lnTo>
                    <a:pt x="3346" y="2443"/>
                  </a:lnTo>
                  <a:close/>
                  <a:moveTo>
                    <a:pt x="4201" y="1930"/>
                  </a:moveTo>
                  <a:lnTo>
                    <a:pt x="4201" y="3396"/>
                  </a:lnTo>
                  <a:lnTo>
                    <a:pt x="3835" y="3396"/>
                  </a:lnTo>
                  <a:lnTo>
                    <a:pt x="3835" y="2150"/>
                  </a:lnTo>
                  <a:lnTo>
                    <a:pt x="3835" y="2150"/>
                  </a:lnTo>
                  <a:lnTo>
                    <a:pt x="4201" y="1930"/>
                  </a:lnTo>
                  <a:close/>
                  <a:moveTo>
                    <a:pt x="5056" y="1393"/>
                  </a:moveTo>
                  <a:lnTo>
                    <a:pt x="5056" y="3396"/>
                  </a:lnTo>
                  <a:lnTo>
                    <a:pt x="4689" y="3396"/>
                  </a:lnTo>
                  <a:lnTo>
                    <a:pt x="4689" y="1637"/>
                  </a:lnTo>
                  <a:lnTo>
                    <a:pt x="5056" y="1393"/>
                  </a:lnTo>
                  <a:close/>
                  <a:moveTo>
                    <a:pt x="5911" y="885"/>
                  </a:moveTo>
                  <a:lnTo>
                    <a:pt x="5911" y="3396"/>
                  </a:lnTo>
                  <a:lnTo>
                    <a:pt x="5544" y="3396"/>
                  </a:lnTo>
                  <a:lnTo>
                    <a:pt x="5544" y="1100"/>
                  </a:lnTo>
                  <a:lnTo>
                    <a:pt x="5911" y="885"/>
                  </a:lnTo>
                  <a:close/>
                  <a:moveTo>
                    <a:pt x="6399" y="978"/>
                  </a:moveTo>
                  <a:lnTo>
                    <a:pt x="6619" y="1539"/>
                  </a:lnTo>
                  <a:lnTo>
                    <a:pt x="6790" y="2031"/>
                  </a:lnTo>
                  <a:lnTo>
                    <a:pt x="6790" y="3396"/>
                  </a:lnTo>
                  <a:lnTo>
                    <a:pt x="6399" y="3396"/>
                  </a:lnTo>
                  <a:lnTo>
                    <a:pt x="6399" y="978"/>
                  </a:lnTo>
                  <a:close/>
                  <a:moveTo>
                    <a:pt x="6448" y="1"/>
                  </a:moveTo>
                  <a:lnTo>
                    <a:pt x="0" y="3884"/>
                  </a:lnTo>
                  <a:lnTo>
                    <a:pt x="7523" y="3884"/>
                  </a:lnTo>
                  <a:lnTo>
                    <a:pt x="7498" y="3347"/>
                  </a:lnTo>
                  <a:lnTo>
                    <a:pt x="7449" y="2834"/>
                  </a:lnTo>
                  <a:lnTo>
                    <a:pt x="7352" y="2321"/>
                  </a:lnTo>
                  <a:lnTo>
                    <a:pt x="7229" y="1832"/>
                  </a:lnTo>
                  <a:lnTo>
                    <a:pt x="7083" y="1344"/>
                  </a:lnTo>
                  <a:lnTo>
                    <a:pt x="6912" y="880"/>
                  </a:lnTo>
                  <a:lnTo>
                    <a:pt x="6692" y="440"/>
                  </a:lnTo>
                  <a:lnTo>
                    <a:pt x="644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915;p49">
              <a:extLst>
                <a:ext uri="{FF2B5EF4-FFF2-40B4-BE49-F238E27FC236}">
                  <a16:creationId xmlns:a16="http://schemas.microsoft.com/office/drawing/2014/main" id="{BAE52A93-1B57-CB9B-0657-9585DEC81C18}"/>
                </a:ext>
              </a:extLst>
            </p:cNvPr>
            <p:cNvSpPr/>
            <p:nvPr/>
          </p:nvSpPr>
          <p:spPr>
            <a:xfrm>
              <a:off x="3494925" y="3652450"/>
              <a:ext cx="161200" cy="188100"/>
            </a:xfrm>
            <a:custGeom>
              <a:avLst/>
              <a:gdLst/>
              <a:ahLst/>
              <a:cxnLst/>
              <a:rect l="l" t="t" r="r" b="b"/>
              <a:pathLst>
                <a:path w="6448" h="7524" extrusionOk="0">
                  <a:moveTo>
                    <a:pt x="489" y="514"/>
                  </a:moveTo>
                  <a:lnTo>
                    <a:pt x="879" y="538"/>
                  </a:lnTo>
                  <a:lnTo>
                    <a:pt x="1270" y="611"/>
                  </a:lnTo>
                  <a:lnTo>
                    <a:pt x="1661" y="685"/>
                  </a:lnTo>
                  <a:lnTo>
                    <a:pt x="2052" y="782"/>
                  </a:lnTo>
                  <a:lnTo>
                    <a:pt x="2418" y="929"/>
                  </a:lnTo>
                  <a:lnTo>
                    <a:pt x="2809" y="1075"/>
                  </a:lnTo>
                  <a:lnTo>
                    <a:pt x="3151" y="1246"/>
                  </a:lnTo>
                  <a:lnTo>
                    <a:pt x="3517" y="1417"/>
                  </a:lnTo>
                  <a:lnTo>
                    <a:pt x="3835" y="1637"/>
                  </a:lnTo>
                  <a:lnTo>
                    <a:pt x="4152" y="1857"/>
                  </a:lnTo>
                  <a:lnTo>
                    <a:pt x="4445" y="2077"/>
                  </a:lnTo>
                  <a:lnTo>
                    <a:pt x="4738" y="2321"/>
                  </a:lnTo>
                  <a:lnTo>
                    <a:pt x="5031" y="2590"/>
                  </a:lnTo>
                  <a:lnTo>
                    <a:pt x="5276" y="2883"/>
                  </a:lnTo>
                  <a:lnTo>
                    <a:pt x="5520" y="3176"/>
                  </a:lnTo>
                  <a:lnTo>
                    <a:pt x="5764" y="3493"/>
                  </a:lnTo>
                  <a:lnTo>
                    <a:pt x="489" y="6668"/>
                  </a:lnTo>
                  <a:lnTo>
                    <a:pt x="489" y="514"/>
                  </a:lnTo>
                  <a:close/>
                  <a:moveTo>
                    <a:pt x="0" y="1"/>
                  </a:moveTo>
                  <a:lnTo>
                    <a:pt x="0" y="7523"/>
                  </a:lnTo>
                  <a:lnTo>
                    <a:pt x="6448" y="3640"/>
                  </a:lnTo>
                  <a:lnTo>
                    <a:pt x="6179" y="3249"/>
                  </a:lnTo>
                  <a:lnTo>
                    <a:pt x="5911" y="2858"/>
                  </a:lnTo>
                  <a:lnTo>
                    <a:pt x="5593" y="2492"/>
                  </a:lnTo>
                  <a:lnTo>
                    <a:pt x="5276" y="2150"/>
                  </a:lnTo>
                  <a:lnTo>
                    <a:pt x="4909" y="1833"/>
                  </a:lnTo>
                  <a:lnTo>
                    <a:pt x="4543" y="1540"/>
                  </a:lnTo>
                  <a:lnTo>
                    <a:pt x="4152" y="1246"/>
                  </a:lnTo>
                  <a:lnTo>
                    <a:pt x="3761" y="1002"/>
                  </a:lnTo>
                  <a:lnTo>
                    <a:pt x="3322" y="782"/>
                  </a:lnTo>
                  <a:lnTo>
                    <a:pt x="2882" y="587"/>
                  </a:lnTo>
                  <a:lnTo>
                    <a:pt x="2443" y="416"/>
                  </a:lnTo>
                  <a:lnTo>
                    <a:pt x="1978" y="270"/>
                  </a:lnTo>
                  <a:lnTo>
                    <a:pt x="1490" y="147"/>
                  </a:lnTo>
                  <a:lnTo>
                    <a:pt x="1002" y="74"/>
                  </a:lnTo>
                  <a:lnTo>
                    <a:pt x="513" y="25"/>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Google Shape;161;p21">
            <a:extLst>
              <a:ext uri="{FF2B5EF4-FFF2-40B4-BE49-F238E27FC236}">
                <a16:creationId xmlns:a16="http://schemas.microsoft.com/office/drawing/2014/main" id="{48EF8D08-0281-702D-30E0-FD7D43211615}"/>
              </a:ext>
            </a:extLst>
          </p:cNvPr>
          <p:cNvSpPr txBox="1">
            <a:spLocks/>
          </p:cNvSpPr>
          <p:nvPr/>
        </p:nvSpPr>
        <p:spPr>
          <a:xfrm>
            <a:off x="1576274" y="1367175"/>
            <a:ext cx="7174126" cy="33825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spcBef>
                <a:spcPts val="600"/>
              </a:spcBef>
              <a:buFont typeface="Wingdings" pitchFamily="2" charset="2"/>
              <a:buChar char="§"/>
            </a:pPr>
            <a:r>
              <a:rPr lang="nl-NL" sz="2000" dirty="0">
                <a:latin typeface="Barlow" pitchFamily="2" charset="77"/>
              </a:rPr>
              <a:t>Kerntaken</a:t>
            </a:r>
          </a:p>
          <a:p>
            <a:pPr marL="285750" indent="-285750">
              <a:spcBef>
                <a:spcPts val="600"/>
              </a:spcBef>
              <a:buFont typeface="Wingdings" pitchFamily="2" charset="2"/>
              <a:buChar char="§"/>
            </a:pPr>
            <a:r>
              <a:rPr lang="nl-NL" sz="2000" dirty="0">
                <a:latin typeface="Barlow" pitchFamily="2" charset="77"/>
              </a:rPr>
              <a:t>Werkprocessen </a:t>
            </a:r>
          </a:p>
        </p:txBody>
      </p:sp>
      <p:grpSp>
        <p:nvGrpSpPr>
          <p:cNvPr id="7" name="Google Shape;1067;p50">
            <a:extLst>
              <a:ext uri="{FF2B5EF4-FFF2-40B4-BE49-F238E27FC236}">
                <a16:creationId xmlns:a16="http://schemas.microsoft.com/office/drawing/2014/main" id="{5A47DE3F-2455-D7A9-87ED-7D947D90450F}"/>
              </a:ext>
            </a:extLst>
          </p:cNvPr>
          <p:cNvGrpSpPr/>
          <p:nvPr/>
        </p:nvGrpSpPr>
        <p:grpSpPr>
          <a:xfrm rot="5400000">
            <a:off x="5781493" y="2020311"/>
            <a:ext cx="2532787" cy="2532641"/>
            <a:chOff x="4103687" y="1439862"/>
            <a:chExt cx="3986212" cy="3986211"/>
          </a:xfrm>
        </p:grpSpPr>
        <p:sp>
          <p:nvSpPr>
            <p:cNvPr id="8" name="Google Shape;1068;p50">
              <a:extLst>
                <a:ext uri="{FF2B5EF4-FFF2-40B4-BE49-F238E27FC236}">
                  <a16:creationId xmlns:a16="http://schemas.microsoft.com/office/drawing/2014/main" id="{FE2997DD-30E4-C19C-1C12-DE46FD268A83}"/>
                </a:ext>
              </a:extLst>
            </p:cNvPr>
            <p:cNvSpPr/>
            <p:nvPr/>
          </p:nvSpPr>
          <p:spPr>
            <a:xfrm>
              <a:off x="4103687" y="1439862"/>
              <a:ext cx="2254250" cy="3986211"/>
            </a:xfrm>
            <a:custGeom>
              <a:avLst/>
              <a:gdLst/>
              <a:ahLst/>
              <a:cxnLst/>
              <a:rect l="l" t="t" r="r" b="b"/>
              <a:pathLst>
                <a:path w="502" h="887" extrusionOk="0">
                  <a:moveTo>
                    <a:pt x="435" y="815"/>
                  </a:moveTo>
                  <a:cubicBezTo>
                    <a:pt x="428" y="824"/>
                    <a:pt x="419" y="828"/>
                    <a:pt x="408" y="828"/>
                  </a:cubicBezTo>
                  <a:cubicBezTo>
                    <a:pt x="399" y="828"/>
                    <a:pt x="389" y="824"/>
                    <a:pt x="383" y="816"/>
                  </a:cubicBezTo>
                  <a:cubicBezTo>
                    <a:pt x="373" y="805"/>
                    <a:pt x="368" y="788"/>
                    <a:pt x="368" y="770"/>
                  </a:cubicBezTo>
                  <a:cubicBezTo>
                    <a:pt x="368" y="752"/>
                    <a:pt x="373" y="736"/>
                    <a:pt x="383" y="725"/>
                  </a:cubicBezTo>
                  <a:cubicBezTo>
                    <a:pt x="389" y="717"/>
                    <a:pt x="399" y="712"/>
                    <a:pt x="408" y="712"/>
                  </a:cubicBezTo>
                  <a:cubicBezTo>
                    <a:pt x="419" y="712"/>
                    <a:pt x="428" y="717"/>
                    <a:pt x="435" y="725"/>
                  </a:cubicBezTo>
                  <a:cubicBezTo>
                    <a:pt x="435" y="662"/>
                    <a:pt x="435" y="662"/>
                    <a:pt x="435" y="662"/>
                  </a:cubicBezTo>
                  <a:cubicBezTo>
                    <a:pt x="435" y="658"/>
                    <a:pt x="431" y="654"/>
                    <a:pt x="427" y="654"/>
                  </a:cubicBezTo>
                  <a:cubicBezTo>
                    <a:pt x="318" y="645"/>
                    <a:pt x="233" y="554"/>
                    <a:pt x="233" y="444"/>
                  </a:cubicBezTo>
                  <a:cubicBezTo>
                    <a:pt x="233" y="333"/>
                    <a:pt x="318" y="242"/>
                    <a:pt x="427" y="233"/>
                  </a:cubicBezTo>
                  <a:cubicBezTo>
                    <a:pt x="431" y="233"/>
                    <a:pt x="434" y="230"/>
                    <a:pt x="434" y="225"/>
                  </a:cubicBezTo>
                  <a:cubicBezTo>
                    <a:pt x="434" y="143"/>
                    <a:pt x="434" y="143"/>
                    <a:pt x="434" y="143"/>
                  </a:cubicBezTo>
                  <a:cubicBezTo>
                    <a:pt x="435" y="141"/>
                    <a:pt x="438" y="138"/>
                    <a:pt x="441" y="138"/>
                  </a:cubicBezTo>
                  <a:cubicBezTo>
                    <a:pt x="448" y="137"/>
                    <a:pt x="454" y="137"/>
                    <a:pt x="458" y="143"/>
                  </a:cubicBezTo>
                  <a:cubicBezTo>
                    <a:pt x="460" y="147"/>
                    <a:pt x="462" y="151"/>
                    <a:pt x="464" y="155"/>
                  </a:cubicBezTo>
                  <a:cubicBezTo>
                    <a:pt x="471" y="165"/>
                    <a:pt x="483" y="165"/>
                    <a:pt x="491" y="156"/>
                  </a:cubicBezTo>
                  <a:cubicBezTo>
                    <a:pt x="499" y="146"/>
                    <a:pt x="502" y="133"/>
                    <a:pt x="502" y="121"/>
                  </a:cubicBezTo>
                  <a:cubicBezTo>
                    <a:pt x="502" y="109"/>
                    <a:pt x="499" y="95"/>
                    <a:pt x="491" y="86"/>
                  </a:cubicBezTo>
                  <a:cubicBezTo>
                    <a:pt x="483" y="76"/>
                    <a:pt x="471" y="76"/>
                    <a:pt x="464" y="87"/>
                  </a:cubicBezTo>
                  <a:cubicBezTo>
                    <a:pt x="462" y="91"/>
                    <a:pt x="460" y="95"/>
                    <a:pt x="458" y="98"/>
                  </a:cubicBezTo>
                  <a:cubicBezTo>
                    <a:pt x="454" y="104"/>
                    <a:pt x="448" y="104"/>
                    <a:pt x="441" y="104"/>
                  </a:cubicBezTo>
                  <a:cubicBezTo>
                    <a:pt x="438" y="104"/>
                    <a:pt x="435" y="101"/>
                    <a:pt x="434" y="98"/>
                  </a:cubicBezTo>
                  <a:cubicBezTo>
                    <a:pt x="434" y="8"/>
                    <a:pt x="434" y="8"/>
                    <a:pt x="434" y="8"/>
                  </a:cubicBezTo>
                  <a:cubicBezTo>
                    <a:pt x="434" y="4"/>
                    <a:pt x="430" y="0"/>
                    <a:pt x="426" y="0"/>
                  </a:cubicBezTo>
                  <a:cubicBezTo>
                    <a:pt x="189" y="10"/>
                    <a:pt x="0" y="205"/>
                    <a:pt x="0" y="444"/>
                  </a:cubicBezTo>
                  <a:cubicBezTo>
                    <a:pt x="0" y="683"/>
                    <a:pt x="189" y="878"/>
                    <a:pt x="426" y="887"/>
                  </a:cubicBezTo>
                  <a:cubicBezTo>
                    <a:pt x="431" y="887"/>
                    <a:pt x="435" y="884"/>
                    <a:pt x="435" y="879"/>
                  </a:cubicBezTo>
                  <a:lnTo>
                    <a:pt x="435" y="815"/>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 name="Google Shape;1069;p50">
              <a:extLst>
                <a:ext uri="{FF2B5EF4-FFF2-40B4-BE49-F238E27FC236}">
                  <a16:creationId xmlns:a16="http://schemas.microsoft.com/office/drawing/2014/main" id="{FAE02E35-A9D4-FEC2-D35E-4DCC2EA8E306}"/>
                </a:ext>
              </a:extLst>
            </p:cNvPr>
            <p:cNvSpPr/>
            <p:nvPr/>
          </p:nvSpPr>
          <p:spPr>
            <a:xfrm>
              <a:off x="5837237" y="1439862"/>
              <a:ext cx="2252662" cy="3986211"/>
            </a:xfrm>
            <a:custGeom>
              <a:avLst/>
              <a:gdLst/>
              <a:ahLst/>
              <a:cxnLst/>
              <a:rect l="l" t="t" r="r" b="b"/>
              <a:pathLst>
                <a:path w="502" h="887" extrusionOk="0">
                  <a:moveTo>
                    <a:pt x="67" y="8"/>
                  </a:moveTo>
                  <a:cubicBezTo>
                    <a:pt x="67" y="76"/>
                    <a:pt x="67" y="76"/>
                    <a:pt x="67" y="76"/>
                  </a:cubicBezTo>
                  <a:cubicBezTo>
                    <a:pt x="73" y="68"/>
                    <a:pt x="83" y="63"/>
                    <a:pt x="93" y="63"/>
                  </a:cubicBezTo>
                  <a:cubicBezTo>
                    <a:pt x="103" y="63"/>
                    <a:pt x="112" y="67"/>
                    <a:pt x="119" y="75"/>
                  </a:cubicBezTo>
                  <a:cubicBezTo>
                    <a:pt x="128" y="87"/>
                    <a:pt x="134" y="103"/>
                    <a:pt x="133" y="121"/>
                  </a:cubicBezTo>
                  <a:cubicBezTo>
                    <a:pt x="134" y="139"/>
                    <a:pt x="128" y="155"/>
                    <a:pt x="119" y="166"/>
                  </a:cubicBezTo>
                  <a:cubicBezTo>
                    <a:pt x="112" y="174"/>
                    <a:pt x="103" y="179"/>
                    <a:pt x="93" y="179"/>
                  </a:cubicBezTo>
                  <a:cubicBezTo>
                    <a:pt x="83" y="179"/>
                    <a:pt x="73" y="174"/>
                    <a:pt x="67" y="166"/>
                  </a:cubicBezTo>
                  <a:cubicBezTo>
                    <a:pt x="67" y="225"/>
                    <a:pt x="67" y="225"/>
                    <a:pt x="67" y="225"/>
                  </a:cubicBezTo>
                  <a:cubicBezTo>
                    <a:pt x="67" y="230"/>
                    <a:pt x="70" y="233"/>
                    <a:pt x="75" y="233"/>
                  </a:cubicBezTo>
                  <a:cubicBezTo>
                    <a:pt x="183" y="242"/>
                    <a:pt x="269" y="333"/>
                    <a:pt x="269" y="444"/>
                  </a:cubicBezTo>
                  <a:cubicBezTo>
                    <a:pt x="269" y="554"/>
                    <a:pt x="183" y="645"/>
                    <a:pt x="75" y="654"/>
                  </a:cubicBezTo>
                  <a:cubicBezTo>
                    <a:pt x="71" y="654"/>
                    <a:pt x="67" y="658"/>
                    <a:pt x="67" y="662"/>
                  </a:cubicBezTo>
                  <a:cubicBezTo>
                    <a:pt x="67" y="748"/>
                    <a:pt x="67" y="748"/>
                    <a:pt x="67" y="748"/>
                  </a:cubicBezTo>
                  <a:cubicBezTo>
                    <a:pt x="66" y="751"/>
                    <a:pt x="64" y="754"/>
                    <a:pt x="60" y="754"/>
                  </a:cubicBezTo>
                  <a:cubicBezTo>
                    <a:pt x="54" y="754"/>
                    <a:pt x="48" y="754"/>
                    <a:pt x="44" y="748"/>
                  </a:cubicBezTo>
                  <a:cubicBezTo>
                    <a:pt x="41" y="744"/>
                    <a:pt x="40" y="740"/>
                    <a:pt x="37" y="736"/>
                  </a:cubicBezTo>
                  <a:cubicBezTo>
                    <a:pt x="30" y="726"/>
                    <a:pt x="18" y="726"/>
                    <a:pt x="10" y="736"/>
                  </a:cubicBezTo>
                  <a:cubicBezTo>
                    <a:pt x="3" y="745"/>
                    <a:pt x="0" y="758"/>
                    <a:pt x="0" y="770"/>
                  </a:cubicBezTo>
                  <a:cubicBezTo>
                    <a:pt x="0" y="783"/>
                    <a:pt x="3" y="796"/>
                    <a:pt x="10" y="805"/>
                  </a:cubicBezTo>
                  <a:cubicBezTo>
                    <a:pt x="18" y="815"/>
                    <a:pt x="30" y="815"/>
                    <a:pt x="37" y="804"/>
                  </a:cubicBezTo>
                  <a:cubicBezTo>
                    <a:pt x="40" y="801"/>
                    <a:pt x="41" y="796"/>
                    <a:pt x="44" y="793"/>
                  </a:cubicBezTo>
                  <a:cubicBezTo>
                    <a:pt x="48" y="787"/>
                    <a:pt x="54" y="787"/>
                    <a:pt x="60" y="787"/>
                  </a:cubicBezTo>
                  <a:cubicBezTo>
                    <a:pt x="64" y="787"/>
                    <a:pt x="66" y="790"/>
                    <a:pt x="67" y="793"/>
                  </a:cubicBezTo>
                  <a:cubicBezTo>
                    <a:pt x="67" y="879"/>
                    <a:pt x="67" y="879"/>
                    <a:pt x="67" y="879"/>
                  </a:cubicBezTo>
                  <a:cubicBezTo>
                    <a:pt x="67" y="884"/>
                    <a:pt x="71" y="887"/>
                    <a:pt x="76" y="887"/>
                  </a:cubicBezTo>
                  <a:cubicBezTo>
                    <a:pt x="313" y="878"/>
                    <a:pt x="502" y="683"/>
                    <a:pt x="502" y="444"/>
                  </a:cubicBezTo>
                  <a:cubicBezTo>
                    <a:pt x="502" y="204"/>
                    <a:pt x="312" y="9"/>
                    <a:pt x="75" y="0"/>
                  </a:cubicBezTo>
                  <a:cubicBezTo>
                    <a:pt x="71" y="0"/>
                    <a:pt x="67" y="4"/>
                    <a:pt x="67" y="8"/>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sp>
        <p:nvSpPr>
          <p:cNvPr id="11" name="Rechthoek 10">
            <a:extLst>
              <a:ext uri="{FF2B5EF4-FFF2-40B4-BE49-F238E27FC236}">
                <a16:creationId xmlns:a16="http://schemas.microsoft.com/office/drawing/2014/main" id="{C83CB0AE-E42F-13FD-2337-5E19B4F994C6}"/>
              </a:ext>
            </a:extLst>
          </p:cNvPr>
          <p:cNvSpPr/>
          <p:nvPr/>
        </p:nvSpPr>
        <p:spPr>
          <a:xfrm>
            <a:off x="6219757" y="2418856"/>
            <a:ext cx="1656255" cy="1490504"/>
          </a:xfrm>
          <a:prstGeom prst="rect">
            <a:avLst/>
          </a:prstGeom>
          <a:noFill/>
        </p:spPr>
        <p:txBody>
          <a:bodyPr wrap="none" lIns="91440" tIns="45720" rIns="91440" bIns="45720">
            <a:prstTxWarp prst="textArchUp">
              <a:avLst>
                <a:gd name="adj" fmla="val 11149853"/>
              </a:avLst>
            </a:prstTxWarp>
            <a:spAutoFit/>
            <a:flatTx/>
          </a:bodyPr>
          <a:lstStyle/>
          <a:p>
            <a:pPr algn="ctr"/>
            <a:r>
              <a:rPr lang="nl-NL" sz="3600" b="0" cap="none" spc="0" dirty="0">
                <a:ln w="0"/>
                <a:solidFill>
                  <a:schemeClr val="accent2"/>
                </a:solidFill>
                <a:effectLst>
                  <a:outerShdw blurRad="38100" dist="19050" dir="2700000" algn="tl" rotWithShape="0">
                    <a:schemeClr val="dk1">
                      <a:alpha val="40000"/>
                    </a:schemeClr>
                  </a:outerShdw>
                </a:effectLst>
              </a:rPr>
              <a:t>Kerntaken</a:t>
            </a:r>
          </a:p>
        </p:txBody>
      </p:sp>
      <p:sp>
        <p:nvSpPr>
          <p:cNvPr id="14" name="Rechthoek 13">
            <a:extLst>
              <a:ext uri="{FF2B5EF4-FFF2-40B4-BE49-F238E27FC236}">
                <a16:creationId xmlns:a16="http://schemas.microsoft.com/office/drawing/2014/main" id="{7FBF0C90-15E9-B28F-6FB6-5D56BE65C59A}"/>
              </a:ext>
            </a:extLst>
          </p:cNvPr>
          <p:cNvSpPr/>
          <p:nvPr/>
        </p:nvSpPr>
        <p:spPr>
          <a:xfrm>
            <a:off x="6137892" y="2740689"/>
            <a:ext cx="1819987" cy="1490504"/>
          </a:xfrm>
          <a:prstGeom prst="rect">
            <a:avLst/>
          </a:prstGeom>
          <a:noFill/>
        </p:spPr>
        <p:txBody>
          <a:bodyPr wrap="none" lIns="91440" tIns="45720" rIns="91440" bIns="45720">
            <a:prstTxWarp prst="textArchDown">
              <a:avLst/>
            </a:prstTxWarp>
            <a:spAutoFit/>
            <a:flatTx/>
          </a:bodyPr>
          <a:lstStyle/>
          <a:p>
            <a:pPr algn="ctr"/>
            <a:r>
              <a:rPr lang="nl-NL" sz="2400" b="0" cap="none" spc="0" dirty="0">
                <a:ln w="0"/>
                <a:solidFill>
                  <a:schemeClr val="accent1"/>
                </a:solidFill>
                <a:effectLst>
                  <a:outerShdw blurRad="38100" dist="19050" dir="2700000" algn="tl" rotWithShape="0">
                    <a:schemeClr val="dk1">
                      <a:alpha val="40000"/>
                    </a:schemeClr>
                  </a:outerShdw>
                </a:effectLst>
              </a:rPr>
              <a:t>Werkprocessen</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22"/>
        <p:cNvGrpSpPr/>
        <p:nvPr/>
      </p:nvGrpSpPr>
      <p:grpSpPr>
        <a:xfrm>
          <a:off x="0" y="0"/>
          <a:ext cx="0" cy="0"/>
          <a:chOff x="0" y="0"/>
          <a:chExt cx="0" cy="0"/>
        </a:xfrm>
      </p:grpSpPr>
      <p:sp>
        <p:nvSpPr>
          <p:cNvPr id="1463" name="Google Shape;1463;p50"/>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8</a:t>
            </a:fld>
            <a:endParaRPr/>
          </a:p>
        </p:txBody>
      </p:sp>
      <p:sp>
        <p:nvSpPr>
          <p:cNvPr id="1462" name="Google Shape;1462;p50"/>
          <p:cNvSpPr txBox="1">
            <a:spLocks noGrp="1"/>
          </p:cNvSpPr>
          <p:nvPr>
            <p:ph type="title" idx="4294967295"/>
          </p:nvPr>
        </p:nvSpPr>
        <p:spPr>
          <a:xfrm>
            <a:off x="1" y="195237"/>
            <a:ext cx="9143999" cy="39687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nl-NL" sz="3200" dirty="0">
                <a:solidFill>
                  <a:schemeClr val="dk1"/>
                </a:solidFill>
              </a:rPr>
              <a:t>W</a:t>
            </a:r>
            <a:r>
              <a:rPr lang="en" sz="3200" dirty="0">
                <a:solidFill>
                  <a:schemeClr val="dk1"/>
                </a:solidFill>
              </a:rPr>
              <a:t>ERKPROCESSEN</a:t>
            </a:r>
            <a:endParaRPr sz="3200" dirty="0">
              <a:solidFill>
                <a:schemeClr val="dk1"/>
              </a:solidFill>
            </a:endParaRPr>
          </a:p>
        </p:txBody>
      </p:sp>
      <p:sp>
        <p:nvSpPr>
          <p:cNvPr id="3" name="Tekstvak 2">
            <a:extLst>
              <a:ext uri="{FF2B5EF4-FFF2-40B4-BE49-F238E27FC236}">
                <a16:creationId xmlns:a16="http://schemas.microsoft.com/office/drawing/2014/main" id="{89A8C2C8-1637-261C-E639-EA6F4F387E7F}"/>
              </a:ext>
            </a:extLst>
          </p:cNvPr>
          <p:cNvSpPr txBox="1"/>
          <p:nvPr/>
        </p:nvSpPr>
        <p:spPr>
          <a:xfrm>
            <a:off x="0" y="1"/>
            <a:ext cx="1587639" cy="5143500"/>
          </a:xfrm>
          <a:prstGeom prst="rect">
            <a:avLst/>
          </a:prstGeom>
          <a:solidFill>
            <a:schemeClr val="bg1"/>
          </a:solidFill>
        </p:spPr>
        <p:txBody>
          <a:bodyPr wrap="square" rtlCol="0">
            <a:spAutoFit/>
          </a:bodyPr>
          <a:lstStyle/>
          <a:p>
            <a:endParaRPr lang="nl-NL"/>
          </a:p>
        </p:txBody>
      </p:sp>
      <p:sp>
        <p:nvSpPr>
          <p:cNvPr id="4" name="Tekstvak 3">
            <a:extLst>
              <a:ext uri="{FF2B5EF4-FFF2-40B4-BE49-F238E27FC236}">
                <a16:creationId xmlns:a16="http://schemas.microsoft.com/office/drawing/2014/main" id="{D8D64147-8BCA-9BB8-5016-7814AA7351BB}"/>
              </a:ext>
            </a:extLst>
          </p:cNvPr>
          <p:cNvSpPr txBox="1"/>
          <p:nvPr/>
        </p:nvSpPr>
        <p:spPr>
          <a:xfrm>
            <a:off x="3981182" y="726370"/>
            <a:ext cx="1181635" cy="369332"/>
          </a:xfrm>
          <a:prstGeom prst="rect">
            <a:avLst/>
          </a:prstGeom>
          <a:noFill/>
        </p:spPr>
        <p:txBody>
          <a:bodyPr wrap="square" rtlCol="0">
            <a:spAutoFit/>
          </a:bodyPr>
          <a:lstStyle/>
          <a:p>
            <a:pPr algn="ctr"/>
            <a:r>
              <a:rPr lang="nl-NL" sz="1800" b="1" dirty="0">
                <a:latin typeface="Barlow" pitchFamily="2" charset="77"/>
              </a:rPr>
              <a:t>B1-K1-W1</a:t>
            </a:r>
          </a:p>
        </p:txBody>
      </p:sp>
      <p:pic>
        <p:nvPicPr>
          <p:cNvPr id="5" name="Afbeelding 4" descr="Afbeelding met tekst&#10;&#10;Automatisch gegenereerde beschrijving">
            <a:extLst>
              <a:ext uri="{FF2B5EF4-FFF2-40B4-BE49-F238E27FC236}">
                <a16:creationId xmlns:a16="http://schemas.microsoft.com/office/drawing/2014/main" id="{E8A084A3-1CE8-A2B6-2239-20FECDCCE60F}"/>
              </a:ext>
            </a:extLst>
          </p:cNvPr>
          <p:cNvPicPr>
            <a:picLocks noChangeAspect="1"/>
          </p:cNvPicPr>
          <p:nvPr/>
        </p:nvPicPr>
        <p:blipFill>
          <a:blip r:embed="rId3"/>
          <a:stretch>
            <a:fillRect/>
          </a:stretch>
        </p:blipFill>
        <p:spPr>
          <a:xfrm>
            <a:off x="1076816" y="1562655"/>
            <a:ext cx="2987155" cy="1395783"/>
          </a:xfrm>
          <a:prstGeom prst="rect">
            <a:avLst/>
          </a:prstGeom>
        </p:spPr>
      </p:pic>
      <p:pic>
        <p:nvPicPr>
          <p:cNvPr id="7" name="Afbeelding 6" descr="Afbeelding met tafel&#10;&#10;Automatisch gegenereerde beschrijving">
            <a:extLst>
              <a:ext uri="{FF2B5EF4-FFF2-40B4-BE49-F238E27FC236}">
                <a16:creationId xmlns:a16="http://schemas.microsoft.com/office/drawing/2014/main" id="{BB74132B-C661-5B39-38C9-4CC98B4CF11D}"/>
              </a:ext>
            </a:extLst>
          </p:cNvPr>
          <p:cNvPicPr>
            <a:picLocks noChangeAspect="1"/>
          </p:cNvPicPr>
          <p:nvPr/>
        </p:nvPicPr>
        <p:blipFill>
          <a:blip r:embed="rId4"/>
          <a:stretch>
            <a:fillRect/>
          </a:stretch>
        </p:blipFill>
        <p:spPr>
          <a:xfrm>
            <a:off x="1080135" y="2943448"/>
            <a:ext cx="2987155" cy="1862526"/>
          </a:xfrm>
          <a:prstGeom prst="rect">
            <a:avLst/>
          </a:prstGeom>
        </p:spPr>
      </p:pic>
      <p:pic>
        <p:nvPicPr>
          <p:cNvPr id="17" name="Afbeelding 16" descr="Afbeelding met tafel&#10;&#10;Automatisch gegenereerde beschrijving">
            <a:extLst>
              <a:ext uri="{FF2B5EF4-FFF2-40B4-BE49-F238E27FC236}">
                <a16:creationId xmlns:a16="http://schemas.microsoft.com/office/drawing/2014/main" id="{1CD35E82-DE86-2065-B10F-927BDD4F3A7A}"/>
              </a:ext>
            </a:extLst>
          </p:cNvPr>
          <p:cNvPicPr>
            <a:picLocks noChangeAspect="1"/>
          </p:cNvPicPr>
          <p:nvPr/>
        </p:nvPicPr>
        <p:blipFill>
          <a:blip r:embed="rId5"/>
          <a:stretch>
            <a:fillRect/>
          </a:stretch>
        </p:blipFill>
        <p:spPr>
          <a:xfrm>
            <a:off x="5076711" y="1562655"/>
            <a:ext cx="3141521" cy="3187170"/>
          </a:xfrm>
          <a:prstGeom prst="rect">
            <a:avLst/>
          </a:prstGeom>
        </p:spPr>
      </p:pic>
      <p:sp>
        <p:nvSpPr>
          <p:cNvPr id="19" name="Tekstvak 18">
            <a:extLst>
              <a:ext uri="{FF2B5EF4-FFF2-40B4-BE49-F238E27FC236}">
                <a16:creationId xmlns:a16="http://schemas.microsoft.com/office/drawing/2014/main" id="{A439F8EC-EB32-5FBF-CB8E-2A3F67A69A51}"/>
              </a:ext>
            </a:extLst>
          </p:cNvPr>
          <p:cNvSpPr txBox="1"/>
          <p:nvPr/>
        </p:nvSpPr>
        <p:spPr>
          <a:xfrm>
            <a:off x="3078421" y="1095702"/>
            <a:ext cx="2987155" cy="369332"/>
          </a:xfrm>
          <a:prstGeom prst="rect">
            <a:avLst/>
          </a:prstGeom>
          <a:noFill/>
        </p:spPr>
        <p:txBody>
          <a:bodyPr wrap="square" rtlCol="0">
            <a:spAutoFit/>
          </a:bodyPr>
          <a:lstStyle/>
          <a:p>
            <a:pPr algn="ctr"/>
            <a:r>
              <a:rPr lang="nl-NL" sz="1800" dirty="0">
                <a:latin typeface="Barlow" pitchFamily="2" charset="77"/>
              </a:rPr>
              <a:t>Bewaken van voortgang</a:t>
            </a:r>
          </a:p>
        </p:txBody>
      </p:sp>
    </p:spTree>
    <p:extLst>
      <p:ext uri="{BB962C8B-B14F-4D97-AF65-F5344CB8AC3E}">
        <p14:creationId xmlns:p14="http://schemas.microsoft.com/office/powerpoint/2010/main" val="36557608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22"/>
        <p:cNvGrpSpPr/>
        <p:nvPr/>
      </p:nvGrpSpPr>
      <p:grpSpPr>
        <a:xfrm>
          <a:off x="0" y="0"/>
          <a:ext cx="0" cy="0"/>
          <a:chOff x="0" y="0"/>
          <a:chExt cx="0" cy="0"/>
        </a:xfrm>
      </p:grpSpPr>
      <p:sp>
        <p:nvSpPr>
          <p:cNvPr id="1463" name="Google Shape;1463;p50"/>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9</a:t>
            </a:fld>
            <a:endParaRPr/>
          </a:p>
        </p:txBody>
      </p:sp>
      <p:sp>
        <p:nvSpPr>
          <p:cNvPr id="1462" name="Google Shape;1462;p50"/>
          <p:cNvSpPr txBox="1">
            <a:spLocks noGrp="1"/>
          </p:cNvSpPr>
          <p:nvPr>
            <p:ph type="title" idx="4294967295"/>
          </p:nvPr>
        </p:nvSpPr>
        <p:spPr>
          <a:xfrm>
            <a:off x="1" y="195237"/>
            <a:ext cx="9143999" cy="39687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nl-NL" sz="3200" dirty="0">
                <a:solidFill>
                  <a:schemeClr val="dk1"/>
                </a:solidFill>
              </a:rPr>
              <a:t>W</a:t>
            </a:r>
            <a:r>
              <a:rPr lang="en" sz="3200" dirty="0">
                <a:solidFill>
                  <a:schemeClr val="dk1"/>
                </a:solidFill>
              </a:rPr>
              <a:t>ERKPROCESSEN</a:t>
            </a:r>
            <a:endParaRPr sz="3200" dirty="0">
              <a:solidFill>
                <a:schemeClr val="dk1"/>
              </a:solidFill>
            </a:endParaRPr>
          </a:p>
        </p:txBody>
      </p:sp>
      <p:sp>
        <p:nvSpPr>
          <p:cNvPr id="3" name="Tekstvak 2">
            <a:extLst>
              <a:ext uri="{FF2B5EF4-FFF2-40B4-BE49-F238E27FC236}">
                <a16:creationId xmlns:a16="http://schemas.microsoft.com/office/drawing/2014/main" id="{89A8C2C8-1637-261C-E639-EA6F4F387E7F}"/>
              </a:ext>
            </a:extLst>
          </p:cNvPr>
          <p:cNvSpPr txBox="1"/>
          <p:nvPr/>
        </p:nvSpPr>
        <p:spPr>
          <a:xfrm>
            <a:off x="0" y="1"/>
            <a:ext cx="1587639" cy="5143500"/>
          </a:xfrm>
          <a:prstGeom prst="rect">
            <a:avLst/>
          </a:prstGeom>
          <a:solidFill>
            <a:schemeClr val="bg1"/>
          </a:solidFill>
        </p:spPr>
        <p:txBody>
          <a:bodyPr wrap="square" rtlCol="0">
            <a:spAutoFit/>
          </a:bodyPr>
          <a:lstStyle/>
          <a:p>
            <a:endParaRPr lang="nl-NL"/>
          </a:p>
        </p:txBody>
      </p:sp>
      <p:sp>
        <p:nvSpPr>
          <p:cNvPr id="4" name="Tekstvak 3">
            <a:extLst>
              <a:ext uri="{FF2B5EF4-FFF2-40B4-BE49-F238E27FC236}">
                <a16:creationId xmlns:a16="http://schemas.microsoft.com/office/drawing/2014/main" id="{D8D64147-8BCA-9BB8-5016-7814AA7351BB}"/>
              </a:ext>
            </a:extLst>
          </p:cNvPr>
          <p:cNvSpPr txBox="1"/>
          <p:nvPr/>
        </p:nvSpPr>
        <p:spPr>
          <a:xfrm>
            <a:off x="3981182" y="726370"/>
            <a:ext cx="1181635" cy="369332"/>
          </a:xfrm>
          <a:prstGeom prst="rect">
            <a:avLst/>
          </a:prstGeom>
          <a:noFill/>
        </p:spPr>
        <p:txBody>
          <a:bodyPr wrap="square" rtlCol="0">
            <a:spAutoFit/>
          </a:bodyPr>
          <a:lstStyle/>
          <a:p>
            <a:pPr algn="ctr"/>
            <a:r>
              <a:rPr lang="nl-NL" sz="1800" b="1" dirty="0">
                <a:latin typeface="Barlow" pitchFamily="2" charset="77"/>
              </a:rPr>
              <a:t>B1-K1-W2</a:t>
            </a:r>
          </a:p>
        </p:txBody>
      </p:sp>
      <p:sp>
        <p:nvSpPr>
          <p:cNvPr id="19" name="Tekstvak 18">
            <a:extLst>
              <a:ext uri="{FF2B5EF4-FFF2-40B4-BE49-F238E27FC236}">
                <a16:creationId xmlns:a16="http://schemas.microsoft.com/office/drawing/2014/main" id="{A439F8EC-EB32-5FBF-CB8E-2A3F67A69A51}"/>
              </a:ext>
            </a:extLst>
          </p:cNvPr>
          <p:cNvSpPr txBox="1"/>
          <p:nvPr/>
        </p:nvSpPr>
        <p:spPr>
          <a:xfrm>
            <a:off x="3419964" y="1096469"/>
            <a:ext cx="2304065" cy="369332"/>
          </a:xfrm>
          <a:prstGeom prst="rect">
            <a:avLst/>
          </a:prstGeom>
          <a:noFill/>
        </p:spPr>
        <p:txBody>
          <a:bodyPr wrap="square" rtlCol="0">
            <a:spAutoFit/>
          </a:bodyPr>
          <a:lstStyle/>
          <a:p>
            <a:pPr algn="ctr"/>
            <a:r>
              <a:rPr lang="nl-NL" sz="1800" dirty="0">
                <a:latin typeface="Barlow" pitchFamily="2" charset="77"/>
              </a:rPr>
              <a:t>User </a:t>
            </a:r>
            <a:r>
              <a:rPr lang="nl-NL" sz="1800" dirty="0" err="1">
                <a:latin typeface="Barlow" pitchFamily="2" charset="77"/>
              </a:rPr>
              <a:t>Stories</a:t>
            </a:r>
            <a:endParaRPr lang="nl-NL" sz="1800" dirty="0">
              <a:latin typeface="Barlow" pitchFamily="2" charset="77"/>
            </a:endParaRPr>
          </a:p>
        </p:txBody>
      </p:sp>
      <p:pic>
        <p:nvPicPr>
          <p:cNvPr id="6" name="Afbeelding 5" descr="Afbeelding met tekst&#10;&#10;Automatisch gegenereerde beschrijving">
            <a:extLst>
              <a:ext uri="{FF2B5EF4-FFF2-40B4-BE49-F238E27FC236}">
                <a16:creationId xmlns:a16="http://schemas.microsoft.com/office/drawing/2014/main" id="{DF46DCAA-D3E1-0A99-398A-D5A7FBDC90A6}"/>
              </a:ext>
            </a:extLst>
          </p:cNvPr>
          <p:cNvPicPr>
            <a:picLocks noChangeAspect="1"/>
          </p:cNvPicPr>
          <p:nvPr/>
        </p:nvPicPr>
        <p:blipFill>
          <a:blip r:embed="rId3"/>
          <a:stretch>
            <a:fillRect/>
          </a:stretch>
        </p:blipFill>
        <p:spPr>
          <a:xfrm>
            <a:off x="1683835" y="1600059"/>
            <a:ext cx="5776321" cy="2622675"/>
          </a:xfrm>
          <a:prstGeom prst="rect">
            <a:avLst/>
          </a:prstGeom>
        </p:spPr>
      </p:pic>
    </p:spTree>
    <p:extLst>
      <p:ext uri="{BB962C8B-B14F-4D97-AF65-F5344CB8AC3E}">
        <p14:creationId xmlns:p14="http://schemas.microsoft.com/office/powerpoint/2010/main" val="208972331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Basset template">
  <a:themeElements>
    <a:clrScheme name="Aangepast 1">
      <a:dk1>
        <a:srgbClr val="000000"/>
      </a:dk1>
      <a:lt1>
        <a:srgbClr val="FFFFFF"/>
      </a:lt1>
      <a:dk2>
        <a:srgbClr val="D2D0CE"/>
      </a:dk2>
      <a:lt2>
        <a:srgbClr val="E5DEDB"/>
      </a:lt2>
      <a:accent1>
        <a:srgbClr val="ED5805"/>
      </a:accent1>
      <a:accent2>
        <a:srgbClr val="2C4859"/>
      </a:accent2>
      <a:accent3>
        <a:srgbClr val="CE8D3E"/>
      </a:accent3>
      <a:accent4>
        <a:srgbClr val="EC7016"/>
      </a:accent4>
      <a:accent5>
        <a:srgbClr val="ED8117"/>
      </a:accent5>
      <a:accent6>
        <a:srgbClr val="9C6A6A"/>
      </a:accent6>
      <a:hlink>
        <a:srgbClr val="2998E3"/>
      </a:hlink>
      <a:folHlink>
        <a:srgbClr val="7F723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538</TotalTime>
  <Words>831</Words>
  <Application>Microsoft Macintosh PowerPoint</Application>
  <PresentationFormat>Diavoorstelling (16:9)</PresentationFormat>
  <Paragraphs>72</Paragraphs>
  <Slides>13</Slides>
  <Notes>13</Notes>
  <HiddenSlides>0</HiddenSlides>
  <MMClips>0</MMClips>
  <ScaleCrop>false</ScaleCrop>
  <HeadingPairs>
    <vt:vector size="6" baseType="variant">
      <vt:variant>
        <vt:lpstr>Gebruikte lettertypen</vt:lpstr>
      </vt:variant>
      <vt:variant>
        <vt:i4>4</vt:i4>
      </vt:variant>
      <vt:variant>
        <vt:lpstr>Thema</vt:lpstr>
      </vt:variant>
      <vt:variant>
        <vt:i4>1</vt:i4>
      </vt:variant>
      <vt:variant>
        <vt:lpstr>Diatitels</vt:lpstr>
      </vt:variant>
      <vt:variant>
        <vt:i4>13</vt:i4>
      </vt:variant>
    </vt:vector>
  </HeadingPairs>
  <TitlesOfParts>
    <vt:vector size="18" baseType="lpstr">
      <vt:lpstr>Wingdings</vt:lpstr>
      <vt:lpstr>Barlow</vt:lpstr>
      <vt:lpstr>Arial</vt:lpstr>
      <vt:lpstr>Calibri</vt:lpstr>
      <vt:lpstr>Basset template</vt:lpstr>
      <vt:lpstr>Proeve van Bekwaamheid</vt:lpstr>
      <vt:lpstr>INHOUD</vt:lpstr>
      <vt:lpstr>Stagebedrijf</vt:lpstr>
      <vt:lpstr>Examenopdracht</vt:lpstr>
      <vt:lpstr>REDESIGN</vt:lpstr>
      <vt:lpstr>FORMULIER</vt:lpstr>
      <vt:lpstr>Kerntaken en Werkprocessen</vt:lpstr>
      <vt:lpstr>WERKPROCESSEN</vt:lpstr>
      <vt:lpstr>WERKPROCESSEN</vt:lpstr>
      <vt:lpstr>WERKPROCESSEN</vt:lpstr>
      <vt:lpstr>WERKPROCESSEN</vt:lpstr>
      <vt:lpstr>WERKPROCESSEN</vt:lpstr>
      <vt:lpstr>PowerPoint-presentatie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Proeve van Bekwaamheid</dc:title>
  <cp:lastModifiedBy>Philip Klok</cp:lastModifiedBy>
  <cp:revision>11</cp:revision>
  <dcterms:modified xsi:type="dcterms:W3CDTF">2023-05-09T13:29:16Z</dcterms:modified>
</cp:coreProperties>
</file>